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70EC6-9A82-4617-AA88-C9D1A9E6AB3E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790AD3-73F1-4390-AB3C-CEA458A4C17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0379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643C23-7495-4F35-ACA6-35C7C50CA7A9}" type="datetimeFigureOut">
              <a:rPr lang="tr-TR" smtClean="0"/>
              <a:t>16.11.2016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3642893-BA2F-4A08-8808-AAAD6EB059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Factors of production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GB" dirty="0" smtClean="0"/>
              <a:t>How goods and services are made? </a:t>
            </a:r>
          </a:p>
          <a:p>
            <a:pPr algn="ctr"/>
            <a:endParaRPr lang="en-GB" dirty="0"/>
          </a:p>
          <a:p>
            <a:pPr algn="ctr"/>
            <a:r>
              <a:rPr lang="en-GB" dirty="0"/>
              <a:t>All images accessed from google images athttps://images.google.com/</a:t>
            </a:r>
            <a:endParaRPr lang="tr-TR" dirty="0"/>
          </a:p>
          <a:p>
            <a:pPr algn="ctr"/>
            <a:endParaRPr lang="tr-TR" dirty="0"/>
          </a:p>
        </p:txBody>
      </p:sp>
      <p:pic>
        <p:nvPicPr>
          <p:cNvPr id="4" name="0 Imagen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751262"/>
            <a:ext cx="1573530" cy="64452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932040" y="5157192"/>
            <a:ext cx="2915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/>
              <a:t>© Mark Johnson,</a:t>
            </a:r>
          </a:p>
          <a:p>
            <a:r>
              <a:rPr lang="tr-TR" sz="1000" dirty="0"/>
              <a:t>InThinking www.thinkib.net/Economics</a:t>
            </a:r>
          </a:p>
        </p:txBody>
      </p:sp>
    </p:spTree>
    <p:extLst>
      <p:ext uri="{BB962C8B-B14F-4D97-AF65-F5344CB8AC3E}">
        <p14:creationId xmlns:p14="http://schemas.microsoft.com/office/powerpoint/2010/main" val="40318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chemeClr val="accent3"/>
                </a:solidFill>
              </a:rPr>
              <a:t>What are factors of production?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There are 4 factors of production, without which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smtClean="0">
                <a:solidFill>
                  <a:srgbClr val="FF0000"/>
                </a:solidFill>
              </a:rPr>
              <a:t>a country cannot produce goods and services.  The production process requires each of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Labour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FF0000"/>
                </a:solidFill>
              </a:rPr>
              <a:t>Entrepreneurship</a:t>
            </a: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69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2"/>
                </a:solidFill>
              </a:rPr>
              <a:t>Land includes the natural production resources of a country as well as the available farmland, factory space and office space</a:t>
            </a:r>
            <a:endParaRPr lang="tr-TR" dirty="0">
              <a:solidFill>
                <a:schemeClr val="accent2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002060"/>
                </a:solidFill>
              </a:rPr>
              <a:t>Land</a:t>
            </a:r>
            <a:endParaRPr lang="tr-TR" b="1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1626" y="1196752"/>
            <a:ext cx="319832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916" y="5138198"/>
            <a:ext cx="2519604" cy="1628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63888" y="5139167"/>
            <a:ext cx="2016224" cy="1626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9380" y="5193873"/>
            <a:ext cx="2524470" cy="157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749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755576" y="1097280"/>
            <a:ext cx="3267784" cy="3712464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accent4"/>
                </a:solidFill>
              </a:rPr>
              <a:t>    Labour is probably the most important factor or at least the one that is easiest for a government to improve.  It includes the number of workers as well as their skill level</a:t>
            </a:r>
            <a:endParaRPr lang="tr-TR" dirty="0">
              <a:solidFill>
                <a:schemeClr val="accent4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Labour</a:t>
            </a:r>
            <a:endParaRPr lang="tr-T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4617" y="1268760"/>
            <a:ext cx="332375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257790"/>
            <a:ext cx="2016224" cy="1510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86676" y="5238318"/>
            <a:ext cx="2360754" cy="1478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29111" y="5311107"/>
            <a:ext cx="2446417" cy="1458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9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9552" y="1097280"/>
            <a:ext cx="3483808" cy="3712464"/>
          </a:xfrm>
        </p:spPr>
        <p:txBody>
          <a:bodyPr>
            <a:normAutofit fontScale="92500"/>
          </a:bodyPr>
          <a:lstStyle/>
          <a:p>
            <a:r>
              <a:rPr lang="en-GB" b="0" dirty="0" smtClean="0"/>
              <a:t>    </a:t>
            </a:r>
            <a:r>
              <a:rPr lang="en-GB" b="0" dirty="0" smtClean="0">
                <a:solidFill>
                  <a:schemeClr val="accent2">
                    <a:lumMod val="75000"/>
                  </a:schemeClr>
                </a:solidFill>
              </a:rPr>
              <a:t>Capital includes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</a:rPr>
              <a:t>t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he </a:t>
            </a:r>
            <a:r>
              <a:rPr lang="en-US" b="0" dirty="0">
                <a:solidFill>
                  <a:schemeClr val="accent2">
                    <a:lumMod val="75000"/>
                  </a:schemeClr>
                </a:solidFill>
              </a:rPr>
              <a:t>factories, machinery and equipment owned by a business and used in production</a:t>
            </a:r>
            <a:r>
              <a:rPr lang="en-US" b="0" dirty="0" smtClean="0">
                <a:solidFill>
                  <a:schemeClr val="accent2">
                    <a:lumMod val="75000"/>
                  </a:schemeClr>
                </a:solidFill>
              </a:rPr>
              <a:t>.  Most wealthy nations have an abundance of capital</a:t>
            </a:r>
            <a:endParaRPr lang="tr-T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Capital</a:t>
            </a:r>
            <a:endParaRPr lang="tr-T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00588" y="1129397"/>
            <a:ext cx="3200400" cy="351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87541" y="5182505"/>
            <a:ext cx="2664296" cy="1587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536" y="5146628"/>
            <a:ext cx="2376264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8" y="5106843"/>
            <a:ext cx="2736304" cy="1663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76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539552" y="1097280"/>
            <a:ext cx="3240360" cy="3712464"/>
          </a:xfrm>
        </p:spPr>
        <p:txBody>
          <a:bodyPr/>
          <a:lstStyle/>
          <a:p>
            <a:r>
              <a:rPr lang="en-GB" dirty="0" smtClean="0"/>
              <a:t>    </a:t>
            </a:r>
            <a:r>
              <a:rPr lang="en-GB" dirty="0" smtClean="0">
                <a:solidFill>
                  <a:schemeClr val="accent3"/>
                </a:solidFill>
              </a:rPr>
              <a:t>Entrepreneurs are the individuals who run the businesses, or control the other factors of production. </a:t>
            </a:r>
            <a:endParaRPr lang="tr-TR" dirty="0">
              <a:solidFill>
                <a:schemeClr val="accent3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002060"/>
                </a:solidFill>
              </a:rPr>
              <a:t>Entrepreneurship</a:t>
            </a:r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83968" y="1124990"/>
            <a:ext cx="3617020" cy="3671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1520" y="5167775"/>
            <a:ext cx="2232248" cy="1591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5644" y="5166807"/>
            <a:ext cx="2870973" cy="1590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1800" y="5166648"/>
            <a:ext cx="2810441" cy="1591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884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Question?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000" dirty="0" smtClean="0">
                <a:solidFill>
                  <a:schemeClr val="accent2"/>
                </a:solidFill>
              </a:rPr>
              <a:t>Which factor resource is most abundant in your country?</a:t>
            </a:r>
            <a:endParaRPr lang="tr-TR" sz="2000" dirty="0">
              <a:solidFill>
                <a:schemeClr val="accent2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700808"/>
            <a:ext cx="194421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07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62</TotalTime>
  <Words>177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Angles</vt:lpstr>
      <vt:lpstr>Factors of production</vt:lpstr>
      <vt:lpstr>What are factors of production?</vt:lpstr>
      <vt:lpstr>Land</vt:lpstr>
      <vt:lpstr>Labour</vt:lpstr>
      <vt:lpstr>Capital</vt:lpstr>
      <vt:lpstr>Entrepreneurship</vt:lpstr>
      <vt:lpstr>Question?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of production</dc:title>
  <dc:creator>DellBels</dc:creator>
  <cp:lastModifiedBy>DellBels</cp:lastModifiedBy>
  <cp:revision>15</cp:revision>
  <dcterms:created xsi:type="dcterms:W3CDTF">2016-06-21T17:31:19Z</dcterms:created>
  <dcterms:modified xsi:type="dcterms:W3CDTF">2016-11-16T09:53:56Z</dcterms:modified>
</cp:coreProperties>
</file>