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C0797-AD18-441F-B9FD-9794236FF441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5EEBE-87CE-48A3-8779-3BCB9DDE0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178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48DFA93-21CC-47C5-A71A-BAD1996D9473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34246A6-1D46-48CD-A64C-A2CC564119C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980728"/>
            <a:ext cx="65527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What is the difference between social and natural sciences?</a:t>
            </a:r>
            <a:endParaRPr lang="tr-TR" sz="4000" dirty="0"/>
          </a:p>
        </p:txBody>
      </p:sp>
      <p:pic>
        <p:nvPicPr>
          <p:cNvPr id="3" name="Picture 2" descr="http://www.inthinking.co.uk/mail/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314441"/>
            <a:ext cx="1838697" cy="66742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5076056" y="5181289"/>
            <a:ext cx="2304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/>
              <a:t>© Mark Johnson,</a:t>
            </a:r>
          </a:p>
          <a:p>
            <a:r>
              <a:rPr lang="tr-TR" sz="1000" dirty="0"/>
              <a:t>InThinking www.thinkib.net/Economics</a:t>
            </a:r>
          </a:p>
        </p:txBody>
      </p:sp>
    </p:spTree>
    <p:extLst>
      <p:ext uri="{BB962C8B-B14F-4D97-AF65-F5344CB8AC3E}">
        <p14:creationId xmlns:p14="http://schemas.microsoft.com/office/powerpoint/2010/main" val="50533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Examples of both natural and social sciences</a:t>
            </a:r>
            <a:endParaRPr lang="tr-TR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1052736"/>
            <a:ext cx="3200400" cy="548640"/>
          </a:xfrm>
        </p:spPr>
        <p:txBody>
          <a:bodyPr/>
          <a:lstStyle/>
          <a:p>
            <a:r>
              <a:rPr lang="en-GB" dirty="0" smtClean="0"/>
              <a:t>Natural Sciences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Physics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Chemistry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Biology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Astronomy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Neurology</a:t>
            </a:r>
          </a:p>
          <a:p>
            <a:endParaRPr lang="tr-T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Social Sciences</a:t>
            </a:r>
            <a:endParaRPr lang="tr-T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Sociology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Psychology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Economics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Philosophy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145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Differences between the sciences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Natural sciences</a:t>
            </a:r>
            <a:endParaRPr lang="tr-TR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Deals with natural events</a:t>
            </a:r>
          </a:p>
          <a:p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rose </a:t>
            </a:r>
            <a:r>
              <a:rPr lang="en-US" dirty="0">
                <a:solidFill>
                  <a:srgbClr val="002060"/>
                </a:solidFill>
              </a:rPr>
              <a:t>from curiosity about </a:t>
            </a:r>
            <a:r>
              <a:rPr lang="en-US" dirty="0" smtClean="0">
                <a:solidFill>
                  <a:srgbClr val="002060"/>
                </a:solidFill>
              </a:rPr>
              <a:t>the world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Proof is easy to establish 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 smtClean="0"/>
              <a:t>Social sciences</a:t>
            </a:r>
            <a:endParaRPr lang="tr-TR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Concerns human behaviour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Arose from curiosity about individuals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Providing hard evidence is more difficult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Similarities of the two sciences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000" dirty="0" smtClean="0"/>
              <a:t>E</a:t>
            </a:r>
            <a:r>
              <a:rPr lang="tr-TR" sz="2000" dirty="0" smtClean="0"/>
              <a:t>mployment </a:t>
            </a:r>
            <a:r>
              <a:rPr lang="tr-TR" sz="2000" dirty="0"/>
              <a:t>of </a:t>
            </a:r>
            <a:r>
              <a:rPr lang="tr-TR" sz="2000" dirty="0" smtClean="0"/>
              <a:t>scientific methods</a:t>
            </a:r>
            <a:r>
              <a:rPr lang="en-GB" sz="2000" dirty="0" smtClean="0"/>
              <a:t> including research methods.  Natural science research is conducted via repeating of an experiment under controlled conditions while in the human sciences research is completed via interviews, focus panels and observation.</a:t>
            </a:r>
          </a:p>
          <a:p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Both sciences produce both quantitative and qualitative data</a:t>
            </a:r>
          </a:p>
          <a:p>
            <a:r>
              <a:rPr lang="en-GB" sz="2000" dirty="0" smtClean="0"/>
              <a:t>Both face ethical as well as funding issues which limit the amount of research that can be completed.  In addition natural sciences are  further limited by technical limitations such as </a:t>
            </a:r>
            <a:r>
              <a:rPr lang="en-US" sz="2000" dirty="0"/>
              <a:t>the inability to conduct precise </a:t>
            </a:r>
            <a:r>
              <a:rPr lang="en-US" sz="2000" dirty="0" smtClean="0"/>
              <a:t>measurements.  Social and human sciences </a:t>
            </a:r>
            <a:r>
              <a:rPr lang="en-US" sz="2000" dirty="0"/>
              <a:t>are hindered by  </a:t>
            </a:r>
            <a:r>
              <a:rPr lang="en-US" sz="2000" dirty="0" smtClean="0"/>
              <a:t>the complexity </a:t>
            </a:r>
            <a:r>
              <a:rPr lang="en-US" sz="2000" dirty="0"/>
              <a:t>of a field in which single variables cannot be controlled for </a:t>
            </a:r>
            <a:r>
              <a:rPr lang="en-US" sz="2000" dirty="0" smtClean="0"/>
              <a:t>easily</a:t>
            </a:r>
          </a:p>
          <a:p>
            <a:endParaRPr lang="en-GB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654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Link to Theory of knowledge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0" dirty="0" smtClean="0"/>
              <a:t>Examine the two theories below and discuss which is the most convincing:</a:t>
            </a:r>
          </a:p>
          <a:p>
            <a:endParaRPr lang="en-US" sz="2400" b="0" dirty="0" smtClean="0"/>
          </a:p>
          <a:p>
            <a:r>
              <a:rPr lang="en-US" sz="2400" b="0" dirty="0" smtClean="0">
                <a:solidFill>
                  <a:srgbClr val="FF0000"/>
                </a:solidFill>
              </a:rPr>
              <a:t>Social </a:t>
            </a:r>
            <a:r>
              <a:rPr lang="en-US" sz="2400" b="0" dirty="0">
                <a:solidFill>
                  <a:srgbClr val="FF0000"/>
                </a:solidFill>
              </a:rPr>
              <a:t>science isn't a real science </a:t>
            </a:r>
            <a:r>
              <a:rPr lang="en-US" sz="2400" b="0" dirty="0" smtClean="0">
                <a:solidFill>
                  <a:srgbClr val="FF0000"/>
                </a:solidFill>
              </a:rPr>
              <a:t>because the </a:t>
            </a:r>
            <a:r>
              <a:rPr lang="en-US" sz="2400" b="0" dirty="0">
                <a:solidFill>
                  <a:srgbClr val="FF0000"/>
                </a:solidFill>
              </a:rPr>
              <a:t>scientific method cannot be applied to society and social interactions</a:t>
            </a:r>
            <a:r>
              <a:rPr lang="en-US" sz="2400" b="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400" b="0" dirty="0" smtClean="0">
                <a:solidFill>
                  <a:schemeClr val="accent3"/>
                </a:solidFill>
              </a:rPr>
              <a:t>Social science is real science because it takes </a:t>
            </a:r>
            <a:r>
              <a:rPr lang="en-US" sz="2400" b="0" dirty="0">
                <a:solidFill>
                  <a:schemeClr val="accent3"/>
                </a:solidFill>
              </a:rPr>
              <a:t>a scientific approach to the </a:t>
            </a:r>
            <a:r>
              <a:rPr lang="en-US" sz="2400" b="0" dirty="0" smtClean="0">
                <a:solidFill>
                  <a:schemeClr val="accent3"/>
                </a:solidFill>
              </a:rPr>
              <a:t>understanding of human </a:t>
            </a:r>
            <a:r>
              <a:rPr lang="en-US" sz="2400" b="0" dirty="0" err="1" smtClean="0">
                <a:solidFill>
                  <a:schemeClr val="accent3"/>
                </a:solidFill>
              </a:rPr>
              <a:t>behaviour</a:t>
            </a:r>
            <a:endParaRPr lang="tr-TR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7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237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PowerPoint Presentation</vt:lpstr>
      <vt:lpstr>Examples of both natural and social sciences</vt:lpstr>
      <vt:lpstr>Differences between the sciences</vt:lpstr>
      <vt:lpstr>Similarities of the two sciences</vt:lpstr>
      <vt:lpstr>Link to Theory of knowledge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DellBels</dc:creator>
  <cp:lastModifiedBy>DellBels</cp:lastModifiedBy>
  <cp:revision>8</cp:revision>
  <dcterms:created xsi:type="dcterms:W3CDTF">2016-06-21T11:37:40Z</dcterms:created>
  <dcterms:modified xsi:type="dcterms:W3CDTF">2016-11-16T10:00:14Z</dcterms:modified>
</cp:coreProperties>
</file>