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05" y="3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616F0-4ECC-4E76-B099-48E5703CCA35}"/>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endParaRPr lang="en-DE"/>
          </a:p>
        </p:txBody>
      </p:sp>
      <p:sp>
        <p:nvSpPr>
          <p:cNvPr id="3" name="Subtitle 2">
            <a:extLst>
              <a:ext uri="{FF2B5EF4-FFF2-40B4-BE49-F238E27FC236}">
                <a16:creationId xmlns:a16="http://schemas.microsoft.com/office/drawing/2014/main" id="{CE005544-24B1-4323-89D4-281B4CD4726B}"/>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endParaRPr lang="en-DE"/>
          </a:p>
        </p:txBody>
      </p:sp>
      <p:sp>
        <p:nvSpPr>
          <p:cNvPr id="4" name="Date Placeholder 3">
            <a:extLst>
              <a:ext uri="{FF2B5EF4-FFF2-40B4-BE49-F238E27FC236}">
                <a16:creationId xmlns:a16="http://schemas.microsoft.com/office/drawing/2014/main" id="{66EF8287-D971-45CC-BCEB-D298761C039A}"/>
              </a:ext>
            </a:extLst>
          </p:cNvPr>
          <p:cNvSpPr txBox="1">
            <a:spLocks noGrp="1"/>
          </p:cNvSpPr>
          <p:nvPr>
            <p:ph type="dt" sz="half" idx="7"/>
          </p:nvPr>
        </p:nvSpPr>
        <p:spPr/>
        <p:txBody>
          <a:bodyPr/>
          <a:lstStyle>
            <a:lvl1pPr>
              <a:defRPr/>
            </a:lvl1pPr>
          </a:lstStyle>
          <a:p>
            <a:pPr lvl="0"/>
            <a:fld id="{9ACF45BE-9C9F-4992-8496-0CF01FB16EAF}" type="datetime1">
              <a:rPr lang="en-DE"/>
              <a:pPr lvl="0"/>
              <a:t>17/04/2019</a:t>
            </a:fld>
            <a:endParaRPr lang="en-DE"/>
          </a:p>
        </p:txBody>
      </p:sp>
      <p:sp>
        <p:nvSpPr>
          <p:cNvPr id="5" name="Footer Placeholder 4">
            <a:extLst>
              <a:ext uri="{FF2B5EF4-FFF2-40B4-BE49-F238E27FC236}">
                <a16:creationId xmlns:a16="http://schemas.microsoft.com/office/drawing/2014/main" id="{34A7F51D-FB39-4170-989C-C85C28E758E1}"/>
              </a:ext>
            </a:extLst>
          </p:cNvPr>
          <p:cNvSpPr txBox="1">
            <a:spLocks noGrp="1"/>
          </p:cNvSpPr>
          <p:nvPr>
            <p:ph type="ftr" sz="quarter" idx="9"/>
          </p:nvPr>
        </p:nvSpPr>
        <p:spPr/>
        <p:txBody>
          <a:bodyPr/>
          <a:lstStyle>
            <a:lvl1pPr>
              <a:defRPr/>
            </a:lvl1pPr>
          </a:lstStyle>
          <a:p>
            <a:pPr lvl="0"/>
            <a:endParaRPr lang="en-DE"/>
          </a:p>
        </p:txBody>
      </p:sp>
      <p:sp>
        <p:nvSpPr>
          <p:cNvPr id="6" name="Slide Number Placeholder 5">
            <a:extLst>
              <a:ext uri="{FF2B5EF4-FFF2-40B4-BE49-F238E27FC236}">
                <a16:creationId xmlns:a16="http://schemas.microsoft.com/office/drawing/2014/main" id="{29FF0602-23A4-4004-950C-C57994A3D1BF}"/>
              </a:ext>
            </a:extLst>
          </p:cNvPr>
          <p:cNvSpPr txBox="1">
            <a:spLocks noGrp="1"/>
          </p:cNvSpPr>
          <p:nvPr>
            <p:ph type="sldNum" sz="quarter" idx="8"/>
          </p:nvPr>
        </p:nvSpPr>
        <p:spPr/>
        <p:txBody>
          <a:bodyPr/>
          <a:lstStyle>
            <a:lvl1pPr>
              <a:defRPr/>
            </a:lvl1pPr>
          </a:lstStyle>
          <a:p>
            <a:pPr lvl="0"/>
            <a:fld id="{00D18F21-294E-4105-B996-CE93328D0D9B}" type="slidenum">
              <a:t>‹#›</a:t>
            </a:fld>
            <a:endParaRPr lang="en-DE"/>
          </a:p>
        </p:txBody>
      </p:sp>
    </p:spTree>
    <p:extLst>
      <p:ext uri="{BB962C8B-B14F-4D97-AF65-F5344CB8AC3E}">
        <p14:creationId xmlns:p14="http://schemas.microsoft.com/office/powerpoint/2010/main" val="2392885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9B843-0838-4F5B-BD11-4324A54E2B20}"/>
              </a:ext>
            </a:extLst>
          </p:cNvPr>
          <p:cNvSpPr txBox="1">
            <a:spLocks noGrp="1"/>
          </p:cNvSpPr>
          <p:nvPr>
            <p:ph type="title"/>
          </p:nvPr>
        </p:nvSpPr>
        <p:spPr/>
        <p:txBody>
          <a:bodyPr/>
          <a:lstStyle>
            <a:lvl1pPr>
              <a:defRPr/>
            </a:lvl1pPr>
          </a:lstStyle>
          <a:p>
            <a:pPr lvl="0"/>
            <a:r>
              <a:rPr lang="en-US"/>
              <a:t>Click to edit Master title style</a:t>
            </a:r>
            <a:endParaRPr lang="en-DE"/>
          </a:p>
        </p:txBody>
      </p:sp>
      <p:sp>
        <p:nvSpPr>
          <p:cNvPr id="3" name="Vertical Text Placeholder 2">
            <a:extLst>
              <a:ext uri="{FF2B5EF4-FFF2-40B4-BE49-F238E27FC236}">
                <a16:creationId xmlns:a16="http://schemas.microsoft.com/office/drawing/2014/main" id="{B9668450-8BA9-499D-AE95-168B5518A5DA}"/>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5ACBEAD1-EB48-44AD-A7C7-B8B4B63CA4C4}"/>
              </a:ext>
            </a:extLst>
          </p:cNvPr>
          <p:cNvSpPr txBox="1">
            <a:spLocks noGrp="1"/>
          </p:cNvSpPr>
          <p:nvPr>
            <p:ph type="dt" sz="half" idx="7"/>
          </p:nvPr>
        </p:nvSpPr>
        <p:spPr/>
        <p:txBody>
          <a:bodyPr/>
          <a:lstStyle>
            <a:lvl1pPr>
              <a:defRPr/>
            </a:lvl1pPr>
          </a:lstStyle>
          <a:p>
            <a:pPr lvl="0"/>
            <a:fld id="{A954A459-85A6-4043-A010-D0378215C175}" type="datetime1">
              <a:rPr lang="en-DE"/>
              <a:pPr lvl="0"/>
              <a:t>17/04/2019</a:t>
            </a:fld>
            <a:endParaRPr lang="en-DE"/>
          </a:p>
        </p:txBody>
      </p:sp>
      <p:sp>
        <p:nvSpPr>
          <p:cNvPr id="5" name="Footer Placeholder 4">
            <a:extLst>
              <a:ext uri="{FF2B5EF4-FFF2-40B4-BE49-F238E27FC236}">
                <a16:creationId xmlns:a16="http://schemas.microsoft.com/office/drawing/2014/main" id="{34400D96-785F-4421-A735-55254B1854F8}"/>
              </a:ext>
            </a:extLst>
          </p:cNvPr>
          <p:cNvSpPr txBox="1">
            <a:spLocks noGrp="1"/>
          </p:cNvSpPr>
          <p:nvPr>
            <p:ph type="ftr" sz="quarter" idx="9"/>
          </p:nvPr>
        </p:nvSpPr>
        <p:spPr/>
        <p:txBody>
          <a:bodyPr/>
          <a:lstStyle>
            <a:lvl1pPr>
              <a:defRPr/>
            </a:lvl1pPr>
          </a:lstStyle>
          <a:p>
            <a:pPr lvl="0"/>
            <a:endParaRPr lang="en-DE"/>
          </a:p>
        </p:txBody>
      </p:sp>
      <p:sp>
        <p:nvSpPr>
          <p:cNvPr id="6" name="Slide Number Placeholder 5">
            <a:extLst>
              <a:ext uri="{FF2B5EF4-FFF2-40B4-BE49-F238E27FC236}">
                <a16:creationId xmlns:a16="http://schemas.microsoft.com/office/drawing/2014/main" id="{81E5B233-B7FD-4241-BE6F-B2C7F6F3E41D}"/>
              </a:ext>
            </a:extLst>
          </p:cNvPr>
          <p:cNvSpPr txBox="1">
            <a:spLocks noGrp="1"/>
          </p:cNvSpPr>
          <p:nvPr>
            <p:ph type="sldNum" sz="quarter" idx="8"/>
          </p:nvPr>
        </p:nvSpPr>
        <p:spPr/>
        <p:txBody>
          <a:bodyPr/>
          <a:lstStyle>
            <a:lvl1pPr>
              <a:defRPr/>
            </a:lvl1pPr>
          </a:lstStyle>
          <a:p>
            <a:pPr lvl="0"/>
            <a:fld id="{D1BE8E90-06A4-4D2A-ADF7-056F24EC5CC0}" type="slidenum">
              <a:t>‹#›</a:t>
            </a:fld>
            <a:endParaRPr lang="en-DE"/>
          </a:p>
        </p:txBody>
      </p:sp>
    </p:spTree>
    <p:extLst>
      <p:ext uri="{BB962C8B-B14F-4D97-AF65-F5344CB8AC3E}">
        <p14:creationId xmlns:p14="http://schemas.microsoft.com/office/powerpoint/2010/main" val="4292858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E04DA0-7A99-4755-A354-65CE02DFD200}"/>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endParaRPr lang="en-DE"/>
          </a:p>
        </p:txBody>
      </p:sp>
      <p:sp>
        <p:nvSpPr>
          <p:cNvPr id="3" name="Vertical Text Placeholder 2">
            <a:extLst>
              <a:ext uri="{FF2B5EF4-FFF2-40B4-BE49-F238E27FC236}">
                <a16:creationId xmlns:a16="http://schemas.microsoft.com/office/drawing/2014/main" id="{F1141104-C049-488B-B21D-9BE6000C2060}"/>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56588A87-6A6E-47EA-BD3A-7911318CBAA8}"/>
              </a:ext>
            </a:extLst>
          </p:cNvPr>
          <p:cNvSpPr txBox="1">
            <a:spLocks noGrp="1"/>
          </p:cNvSpPr>
          <p:nvPr>
            <p:ph type="dt" sz="half" idx="7"/>
          </p:nvPr>
        </p:nvSpPr>
        <p:spPr/>
        <p:txBody>
          <a:bodyPr/>
          <a:lstStyle>
            <a:lvl1pPr>
              <a:defRPr/>
            </a:lvl1pPr>
          </a:lstStyle>
          <a:p>
            <a:pPr lvl="0"/>
            <a:fld id="{68164A8E-F423-4501-8E5B-7A92509B3B37}" type="datetime1">
              <a:rPr lang="en-DE"/>
              <a:pPr lvl="0"/>
              <a:t>17/04/2019</a:t>
            </a:fld>
            <a:endParaRPr lang="en-DE"/>
          </a:p>
        </p:txBody>
      </p:sp>
      <p:sp>
        <p:nvSpPr>
          <p:cNvPr id="5" name="Footer Placeholder 4">
            <a:extLst>
              <a:ext uri="{FF2B5EF4-FFF2-40B4-BE49-F238E27FC236}">
                <a16:creationId xmlns:a16="http://schemas.microsoft.com/office/drawing/2014/main" id="{0B457943-5526-4C30-89A4-AED1C258A341}"/>
              </a:ext>
            </a:extLst>
          </p:cNvPr>
          <p:cNvSpPr txBox="1">
            <a:spLocks noGrp="1"/>
          </p:cNvSpPr>
          <p:nvPr>
            <p:ph type="ftr" sz="quarter" idx="9"/>
          </p:nvPr>
        </p:nvSpPr>
        <p:spPr/>
        <p:txBody>
          <a:bodyPr/>
          <a:lstStyle>
            <a:lvl1pPr>
              <a:defRPr/>
            </a:lvl1pPr>
          </a:lstStyle>
          <a:p>
            <a:pPr lvl="0"/>
            <a:endParaRPr lang="en-DE"/>
          </a:p>
        </p:txBody>
      </p:sp>
      <p:sp>
        <p:nvSpPr>
          <p:cNvPr id="6" name="Slide Number Placeholder 5">
            <a:extLst>
              <a:ext uri="{FF2B5EF4-FFF2-40B4-BE49-F238E27FC236}">
                <a16:creationId xmlns:a16="http://schemas.microsoft.com/office/drawing/2014/main" id="{B932A5CE-4C45-4A6B-BA2F-6D998178F52C}"/>
              </a:ext>
            </a:extLst>
          </p:cNvPr>
          <p:cNvSpPr txBox="1">
            <a:spLocks noGrp="1"/>
          </p:cNvSpPr>
          <p:nvPr>
            <p:ph type="sldNum" sz="quarter" idx="8"/>
          </p:nvPr>
        </p:nvSpPr>
        <p:spPr/>
        <p:txBody>
          <a:bodyPr/>
          <a:lstStyle>
            <a:lvl1pPr>
              <a:defRPr/>
            </a:lvl1pPr>
          </a:lstStyle>
          <a:p>
            <a:pPr lvl="0"/>
            <a:fld id="{019E4E27-A74B-42B3-8E17-03E88A53B1DA}" type="slidenum">
              <a:t>‹#›</a:t>
            </a:fld>
            <a:endParaRPr lang="en-DE"/>
          </a:p>
        </p:txBody>
      </p:sp>
    </p:spTree>
    <p:extLst>
      <p:ext uri="{BB962C8B-B14F-4D97-AF65-F5344CB8AC3E}">
        <p14:creationId xmlns:p14="http://schemas.microsoft.com/office/powerpoint/2010/main" val="1537680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EB765-44C2-448D-BC9F-698EA070D0B5}"/>
              </a:ext>
            </a:extLst>
          </p:cNvPr>
          <p:cNvSpPr txBox="1">
            <a:spLocks noGrp="1"/>
          </p:cNvSpPr>
          <p:nvPr>
            <p:ph type="title"/>
          </p:nvPr>
        </p:nvSpPr>
        <p:spPr/>
        <p:txBody>
          <a:bodyPr/>
          <a:lstStyle>
            <a:lvl1pPr>
              <a:defRPr/>
            </a:lvl1pPr>
          </a:lstStyle>
          <a:p>
            <a:pPr lvl="0"/>
            <a:r>
              <a:rPr lang="en-US"/>
              <a:t>Click to edit Master title style</a:t>
            </a:r>
            <a:endParaRPr lang="en-DE"/>
          </a:p>
        </p:txBody>
      </p:sp>
      <p:sp>
        <p:nvSpPr>
          <p:cNvPr id="3" name="Content Placeholder 2">
            <a:extLst>
              <a:ext uri="{FF2B5EF4-FFF2-40B4-BE49-F238E27FC236}">
                <a16:creationId xmlns:a16="http://schemas.microsoft.com/office/drawing/2014/main" id="{7ABA4AAE-FF5A-427E-8D71-6AD2A046939E}"/>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B7D19316-8136-4F9A-BA27-A19C13211A98}"/>
              </a:ext>
            </a:extLst>
          </p:cNvPr>
          <p:cNvSpPr txBox="1">
            <a:spLocks noGrp="1"/>
          </p:cNvSpPr>
          <p:nvPr>
            <p:ph type="dt" sz="half" idx="7"/>
          </p:nvPr>
        </p:nvSpPr>
        <p:spPr/>
        <p:txBody>
          <a:bodyPr/>
          <a:lstStyle>
            <a:lvl1pPr>
              <a:defRPr/>
            </a:lvl1pPr>
          </a:lstStyle>
          <a:p>
            <a:pPr lvl="0"/>
            <a:fld id="{50B34FE2-273D-44E9-82A7-7F7B4AC20059}" type="datetime1">
              <a:rPr lang="en-DE"/>
              <a:pPr lvl="0"/>
              <a:t>17/04/2019</a:t>
            </a:fld>
            <a:endParaRPr lang="en-DE"/>
          </a:p>
        </p:txBody>
      </p:sp>
      <p:sp>
        <p:nvSpPr>
          <p:cNvPr id="5" name="Footer Placeholder 4">
            <a:extLst>
              <a:ext uri="{FF2B5EF4-FFF2-40B4-BE49-F238E27FC236}">
                <a16:creationId xmlns:a16="http://schemas.microsoft.com/office/drawing/2014/main" id="{EFCC90F5-327C-45AA-A4D1-217A1E9BDEBC}"/>
              </a:ext>
            </a:extLst>
          </p:cNvPr>
          <p:cNvSpPr txBox="1">
            <a:spLocks noGrp="1"/>
          </p:cNvSpPr>
          <p:nvPr>
            <p:ph type="ftr" sz="quarter" idx="9"/>
          </p:nvPr>
        </p:nvSpPr>
        <p:spPr/>
        <p:txBody>
          <a:bodyPr/>
          <a:lstStyle>
            <a:lvl1pPr>
              <a:defRPr/>
            </a:lvl1pPr>
          </a:lstStyle>
          <a:p>
            <a:pPr lvl="0"/>
            <a:endParaRPr lang="en-DE"/>
          </a:p>
        </p:txBody>
      </p:sp>
      <p:sp>
        <p:nvSpPr>
          <p:cNvPr id="6" name="Slide Number Placeholder 5">
            <a:extLst>
              <a:ext uri="{FF2B5EF4-FFF2-40B4-BE49-F238E27FC236}">
                <a16:creationId xmlns:a16="http://schemas.microsoft.com/office/drawing/2014/main" id="{B6D79091-2B02-40C0-A033-5FCBF8AB3BBB}"/>
              </a:ext>
            </a:extLst>
          </p:cNvPr>
          <p:cNvSpPr txBox="1">
            <a:spLocks noGrp="1"/>
          </p:cNvSpPr>
          <p:nvPr>
            <p:ph type="sldNum" sz="quarter" idx="8"/>
          </p:nvPr>
        </p:nvSpPr>
        <p:spPr/>
        <p:txBody>
          <a:bodyPr/>
          <a:lstStyle>
            <a:lvl1pPr>
              <a:defRPr/>
            </a:lvl1pPr>
          </a:lstStyle>
          <a:p>
            <a:pPr lvl="0"/>
            <a:fld id="{BE26C9EF-BFAA-4886-978D-D008BB2F20B4}" type="slidenum">
              <a:t>‹#›</a:t>
            </a:fld>
            <a:endParaRPr lang="en-DE"/>
          </a:p>
        </p:txBody>
      </p:sp>
    </p:spTree>
    <p:extLst>
      <p:ext uri="{BB962C8B-B14F-4D97-AF65-F5344CB8AC3E}">
        <p14:creationId xmlns:p14="http://schemas.microsoft.com/office/powerpoint/2010/main" val="188941494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20846-C2DA-45D3-BC5F-6BC429A11B18}"/>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endParaRPr lang="en-DE"/>
          </a:p>
        </p:txBody>
      </p:sp>
      <p:sp>
        <p:nvSpPr>
          <p:cNvPr id="3" name="Text Placeholder 2">
            <a:extLst>
              <a:ext uri="{FF2B5EF4-FFF2-40B4-BE49-F238E27FC236}">
                <a16:creationId xmlns:a16="http://schemas.microsoft.com/office/drawing/2014/main" id="{7904F51C-4078-4171-B1EE-38EFBD8115EA}"/>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Edit Master text styles</a:t>
            </a:r>
          </a:p>
        </p:txBody>
      </p:sp>
      <p:sp>
        <p:nvSpPr>
          <p:cNvPr id="4" name="Date Placeholder 3">
            <a:extLst>
              <a:ext uri="{FF2B5EF4-FFF2-40B4-BE49-F238E27FC236}">
                <a16:creationId xmlns:a16="http://schemas.microsoft.com/office/drawing/2014/main" id="{31D048B7-7444-444A-9CAA-BEF016451138}"/>
              </a:ext>
            </a:extLst>
          </p:cNvPr>
          <p:cNvSpPr txBox="1">
            <a:spLocks noGrp="1"/>
          </p:cNvSpPr>
          <p:nvPr>
            <p:ph type="dt" sz="half" idx="7"/>
          </p:nvPr>
        </p:nvSpPr>
        <p:spPr/>
        <p:txBody>
          <a:bodyPr/>
          <a:lstStyle>
            <a:lvl1pPr>
              <a:defRPr/>
            </a:lvl1pPr>
          </a:lstStyle>
          <a:p>
            <a:pPr lvl="0"/>
            <a:fld id="{AC6C9439-F656-4556-95EE-0179569F4C86}" type="datetime1">
              <a:rPr lang="en-DE"/>
              <a:pPr lvl="0"/>
              <a:t>17/04/2019</a:t>
            </a:fld>
            <a:endParaRPr lang="en-DE"/>
          </a:p>
        </p:txBody>
      </p:sp>
      <p:sp>
        <p:nvSpPr>
          <p:cNvPr id="5" name="Footer Placeholder 4">
            <a:extLst>
              <a:ext uri="{FF2B5EF4-FFF2-40B4-BE49-F238E27FC236}">
                <a16:creationId xmlns:a16="http://schemas.microsoft.com/office/drawing/2014/main" id="{1A9574D0-4B73-47A7-B3B9-03CCBD4A4652}"/>
              </a:ext>
            </a:extLst>
          </p:cNvPr>
          <p:cNvSpPr txBox="1">
            <a:spLocks noGrp="1"/>
          </p:cNvSpPr>
          <p:nvPr>
            <p:ph type="ftr" sz="quarter" idx="9"/>
          </p:nvPr>
        </p:nvSpPr>
        <p:spPr/>
        <p:txBody>
          <a:bodyPr/>
          <a:lstStyle>
            <a:lvl1pPr>
              <a:defRPr/>
            </a:lvl1pPr>
          </a:lstStyle>
          <a:p>
            <a:pPr lvl="0"/>
            <a:endParaRPr lang="en-DE"/>
          </a:p>
        </p:txBody>
      </p:sp>
      <p:sp>
        <p:nvSpPr>
          <p:cNvPr id="6" name="Slide Number Placeholder 5">
            <a:extLst>
              <a:ext uri="{FF2B5EF4-FFF2-40B4-BE49-F238E27FC236}">
                <a16:creationId xmlns:a16="http://schemas.microsoft.com/office/drawing/2014/main" id="{2A196537-3E4F-4BE7-90C9-EC81A5D94266}"/>
              </a:ext>
            </a:extLst>
          </p:cNvPr>
          <p:cNvSpPr txBox="1">
            <a:spLocks noGrp="1"/>
          </p:cNvSpPr>
          <p:nvPr>
            <p:ph type="sldNum" sz="quarter" idx="8"/>
          </p:nvPr>
        </p:nvSpPr>
        <p:spPr/>
        <p:txBody>
          <a:bodyPr/>
          <a:lstStyle>
            <a:lvl1pPr>
              <a:defRPr/>
            </a:lvl1pPr>
          </a:lstStyle>
          <a:p>
            <a:pPr lvl="0"/>
            <a:fld id="{47563ABA-79FA-4F1C-9BDA-6FC67A41BE55}" type="slidenum">
              <a:t>‹#›</a:t>
            </a:fld>
            <a:endParaRPr lang="en-DE"/>
          </a:p>
        </p:txBody>
      </p:sp>
    </p:spTree>
    <p:extLst>
      <p:ext uri="{BB962C8B-B14F-4D97-AF65-F5344CB8AC3E}">
        <p14:creationId xmlns:p14="http://schemas.microsoft.com/office/powerpoint/2010/main" val="1254014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FE81B-26BF-4DB3-A4B6-86A9B2DEFA18}"/>
              </a:ext>
            </a:extLst>
          </p:cNvPr>
          <p:cNvSpPr txBox="1">
            <a:spLocks noGrp="1"/>
          </p:cNvSpPr>
          <p:nvPr>
            <p:ph type="title"/>
          </p:nvPr>
        </p:nvSpPr>
        <p:spPr/>
        <p:txBody>
          <a:bodyPr/>
          <a:lstStyle>
            <a:lvl1pPr>
              <a:defRPr/>
            </a:lvl1pPr>
          </a:lstStyle>
          <a:p>
            <a:pPr lvl="0"/>
            <a:r>
              <a:rPr lang="en-US"/>
              <a:t>Click to edit Master title style</a:t>
            </a:r>
            <a:endParaRPr lang="en-DE"/>
          </a:p>
        </p:txBody>
      </p:sp>
      <p:sp>
        <p:nvSpPr>
          <p:cNvPr id="3" name="Content Placeholder 2">
            <a:extLst>
              <a:ext uri="{FF2B5EF4-FFF2-40B4-BE49-F238E27FC236}">
                <a16:creationId xmlns:a16="http://schemas.microsoft.com/office/drawing/2014/main" id="{28B1AA47-B80F-48B4-B2B8-FBFC32B0A9F4}"/>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Content Placeholder 3">
            <a:extLst>
              <a:ext uri="{FF2B5EF4-FFF2-40B4-BE49-F238E27FC236}">
                <a16:creationId xmlns:a16="http://schemas.microsoft.com/office/drawing/2014/main" id="{9E7A98C2-DDD6-4E32-B12F-D02DA4850707}"/>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5" name="Date Placeholder 4">
            <a:extLst>
              <a:ext uri="{FF2B5EF4-FFF2-40B4-BE49-F238E27FC236}">
                <a16:creationId xmlns:a16="http://schemas.microsoft.com/office/drawing/2014/main" id="{530A0339-FC79-4623-A51F-825749C2488C}"/>
              </a:ext>
            </a:extLst>
          </p:cNvPr>
          <p:cNvSpPr txBox="1">
            <a:spLocks noGrp="1"/>
          </p:cNvSpPr>
          <p:nvPr>
            <p:ph type="dt" sz="half" idx="7"/>
          </p:nvPr>
        </p:nvSpPr>
        <p:spPr/>
        <p:txBody>
          <a:bodyPr/>
          <a:lstStyle>
            <a:lvl1pPr>
              <a:defRPr/>
            </a:lvl1pPr>
          </a:lstStyle>
          <a:p>
            <a:pPr lvl="0"/>
            <a:fld id="{5DED9DEA-AE3E-49F4-9A14-4A0C4C53987D}" type="datetime1">
              <a:rPr lang="en-DE"/>
              <a:pPr lvl="0"/>
              <a:t>17/04/2019</a:t>
            </a:fld>
            <a:endParaRPr lang="en-DE"/>
          </a:p>
        </p:txBody>
      </p:sp>
      <p:sp>
        <p:nvSpPr>
          <p:cNvPr id="6" name="Footer Placeholder 5">
            <a:extLst>
              <a:ext uri="{FF2B5EF4-FFF2-40B4-BE49-F238E27FC236}">
                <a16:creationId xmlns:a16="http://schemas.microsoft.com/office/drawing/2014/main" id="{EACBDC32-FBF2-458C-AF9D-6CB151266C56}"/>
              </a:ext>
            </a:extLst>
          </p:cNvPr>
          <p:cNvSpPr txBox="1">
            <a:spLocks noGrp="1"/>
          </p:cNvSpPr>
          <p:nvPr>
            <p:ph type="ftr" sz="quarter" idx="9"/>
          </p:nvPr>
        </p:nvSpPr>
        <p:spPr/>
        <p:txBody>
          <a:bodyPr/>
          <a:lstStyle>
            <a:lvl1pPr>
              <a:defRPr/>
            </a:lvl1pPr>
          </a:lstStyle>
          <a:p>
            <a:pPr lvl="0"/>
            <a:endParaRPr lang="en-DE"/>
          </a:p>
        </p:txBody>
      </p:sp>
      <p:sp>
        <p:nvSpPr>
          <p:cNvPr id="7" name="Slide Number Placeholder 6">
            <a:extLst>
              <a:ext uri="{FF2B5EF4-FFF2-40B4-BE49-F238E27FC236}">
                <a16:creationId xmlns:a16="http://schemas.microsoft.com/office/drawing/2014/main" id="{9BCC6293-A04B-4F8F-ACC4-94BE2040B7F8}"/>
              </a:ext>
            </a:extLst>
          </p:cNvPr>
          <p:cNvSpPr txBox="1">
            <a:spLocks noGrp="1"/>
          </p:cNvSpPr>
          <p:nvPr>
            <p:ph type="sldNum" sz="quarter" idx="8"/>
          </p:nvPr>
        </p:nvSpPr>
        <p:spPr/>
        <p:txBody>
          <a:bodyPr/>
          <a:lstStyle>
            <a:lvl1pPr>
              <a:defRPr/>
            </a:lvl1pPr>
          </a:lstStyle>
          <a:p>
            <a:pPr lvl="0"/>
            <a:fld id="{65A200E2-E57C-4603-960B-B49A24FC5B09}" type="slidenum">
              <a:t>‹#›</a:t>
            </a:fld>
            <a:endParaRPr lang="en-DE"/>
          </a:p>
        </p:txBody>
      </p:sp>
    </p:spTree>
    <p:extLst>
      <p:ext uri="{BB962C8B-B14F-4D97-AF65-F5344CB8AC3E}">
        <p14:creationId xmlns:p14="http://schemas.microsoft.com/office/powerpoint/2010/main" val="190171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4E4BA-D45B-4275-95A9-73537675B1F7}"/>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endParaRPr lang="en-DE"/>
          </a:p>
        </p:txBody>
      </p:sp>
      <p:sp>
        <p:nvSpPr>
          <p:cNvPr id="3" name="Text Placeholder 2">
            <a:extLst>
              <a:ext uri="{FF2B5EF4-FFF2-40B4-BE49-F238E27FC236}">
                <a16:creationId xmlns:a16="http://schemas.microsoft.com/office/drawing/2014/main" id="{9BE26922-9A6D-4C56-BCB4-EFEC04DF161A}"/>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Edit Master text styles</a:t>
            </a:r>
          </a:p>
        </p:txBody>
      </p:sp>
      <p:sp>
        <p:nvSpPr>
          <p:cNvPr id="4" name="Content Placeholder 3">
            <a:extLst>
              <a:ext uri="{FF2B5EF4-FFF2-40B4-BE49-F238E27FC236}">
                <a16:creationId xmlns:a16="http://schemas.microsoft.com/office/drawing/2014/main" id="{EE3210A7-1497-4953-A629-7A68FA4CC4FD}"/>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5" name="Text Placeholder 4">
            <a:extLst>
              <a:ext uri="{FF2B5EF4-FFF2-40B4-BE49-F238E27FC236}">
                <a16:creationId xmlns:a16="http://schemas.microsoft.com/office/drawing/2014/main" id="{C4D47048-CAF7-40AD-93A9-EFB0B1F85D93}"/>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Edit Master text styles</a:t>
            </a:r>
          </a:p>
        </p:txBody>
      </p:sp>
      <p:sp>
        <p:nvSpPr>
          <p:cNvPr id="6" name="Content Placeholder 5">
            <a:extLst>
              <a:ext uri="{FF2B5EF4-FFF2-40B4-BE49-F238E27FC236}">
                <a16:creationId xmlns:a16="http://schemas.microsoft.com/office/drawing/2014/main" id="{64C9A40B-DDED-48FF-A7EC-4AECD4FA998A}"/>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7" name="Date Placeholder 6">
            <a:extLst>
              <a:ext uri="{FF2B5EF4-FFF2-40B4-BE49-F238E27FC236}">
                <a16:creationId xmlns:a16="http://schemas.microsoft.com/office/drawing/2014/main" id="{A613E833-A215-4C8D-A3AF-B9710D819797}"/>
              </a:ext>
            </a:extLst>
          </p:cNvPr>
          <p:cNvSpPr txBox="1">
            <a:spLocks noGrp="1"/>
          </p:cNvSpPr>
          <p:nvPr>
            <p:ph type="dt" sz="half" idx="7"/>
          </p:nvPr>
        </p:nvSpPr>
        <p:spPr/>
        <p:txBody>
          <a:bodyPr/>
          <a:lstStyle>
            <a:lvl1pPr>
              <a:defRPr/>
            </a:lvl1pPr>
          </a:lstStyle>
          <a:p>
            <a:pPr lvl="0"/>
            <a:fld id="{3ABA2F58-DB9F-4517-843E-F8A3FD71B9FD}" type="datetime1">
              <a:rPr lang="en-DE"/>
              <a:pPr lvl="0"/>
              <a:t>17/04/2019</a:t>
            </a:fld>
            <a:endParaRPr lang="en-DE"/>
          </a:p>
        </p:txBody>
      </p:sp>
      <p:sp>
        <p:nvSpPr>
          <p:cNvPr id="8" name="Footer Placeholder 7">
            <a:extLst>
              <a:ext uri="{FF2B5EF4-FFF2-40B4-BE49-F238E27FC236}">
                <a16:creationId xmlns:a16="http://schemas.microsoft.com/office/drawing/2014/main" id="{D41A15E1-A88C-45B0-A7F3-2F489F0C4476}"/>
              </a:ext>
            </a:extLst>
          </p:cNvPr>
          <p:cNvSpPr txBox="1">
            <a:spLocks noGrp="1"/>
          </p:cNvSpPr>
          <p:nvPr>
            <p:ph type="ftr" sz="quarter" idx="9"/>
          </p:nvPr>
        </p:nvSpPr>
        <p:spPr/>
        <p:txBody>
          <a:bodyPr/>
          <a:lstStyle>
            <a:lvl1pPr>
              <a:defRPr/>
            </a:lvl1pPr>
          </a:lstStyle>
          <a:p>
            <a:pPr lvl="0"/>
            <a:endParaRPr lang="en-DE"/>
          </a:p>
        </p:txBody>
      </p:sp>
      <p:sp>
        <p:nvSpPr>
          <p:cNvPr id="9" name="Slide Number Placeholder 8">
            <a:extLst>
              <a:ext uri="{FF2B5EF4-FFF2-40B4-BE49-F238E27FC236}">
                <a16:creationId xmlns:a16="http://schemas.microsoft.com/office/drawing/2014/main" id="{15A48258-C3B3-498D-99A2-7861981EED35}"/>
              </a:ext>
            </a:extLst>
          </p:cNvPr>
          <p:cNvSpPr txBox="1">
            <a:spLocks noGrp="1"/>
          </p:cNvSpPr>
          <p:nvPr>
            <p:ph type="sldNum" sz="quarter" idx="8"/>
          </p:nvPr>
        </p:nvSpPr>
        <p:spPr/>
        <p:txBody>
          <a:bodyPr/>
          <a:lstStyle>
            <a:lvl1pPr>
              <a:defRPr/>
            </a:lvl1pPr>
          </a:lstStyle>
          <a:p>
            <a:pPr lvl="0"/>
            <a:fld id="{9280C591-2677-4AE8-B24C-D72863244797}" type="slidenum">
              <a:t>‹#›</a:t>
            </a:fld>
            <a:endParaRPr lang="en-DE"/>
          </a:p>
        </p:txBody>
      </p:sp>
    </p:spTree>
    <p:extLst>
      <p:ext uri="{BB962C8B-B14F-4D97-AF65-F5344CB8AC3E}">
        <p14:creationId xmlns:p14="http://schemas.microsoft.com/office/powerpoint/2010/main" val="2476142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55426-8708-4125-9170-909012394322}"/>
              </a:ext>
            </a:extLst>
          </p:cNvPr>
          <p:cNvSpPr txBox="1">
            <a:spLocks noGrp="1"/>
          </p:cNvSpPr>
          <p:nvPr>
            <p:ph type="title"/>
          </p:nvPr>
        </p:nvSpPr>
        <p:spPr/>
        <p:txBody>
          <a:bodyPr/>
          <a:lstStyle>
            <a:lvl1pPr>
              <a:defRPr/>
            </a:lvl1pPr>
          </a:lstStyle>
          <a:p>
            <a:pPr lvl="0"/>
            <a:r>
              <a:rPr lang="en-US"/>
              <a:t>Click to edit Master title style</a:t>
            </a:r>
            <a:endParaRPr lang="en-DE"/>
          </a:p>
        </p:txBody>
      </p:sp>
      <p:sp>
        <p:nvSpPr>
          <p:cNvPr id="3" name="Date Placeholder 2">
            <a:extLst>
              <a:ext uri="{FF2B5EF4-FFF2-40B4-BE49-F238E27FC236}">
                <a16:creationId xmlns:a16="http://schemas.microsoft.com/office/drawing/2014/main" id="{5747C209-E859-4DB2-97BA-D2CC4E3389BD}"/>
              </a:ext>
            </a:extLst>
          </p:cNvPr>
          <p:cNvSpPr txBox="1">
            <a:spLocks noGrp="1"/>
          </p:cNvSpPr>
          <p:nvPr>
            <p:ph type="dt" sz="half" idx="7"/>
          </p:nvPr>
        </p:nvSpPr>
        <p:spPr/>
        <p:txBody>
          <a:bodyPr/>
          <a:lstStyle>
            <a:lvl1pPr>
              <a:defRPr/>
            </a:lvl1pPr>
          </a:lstStyle>
          <a:p>
            <a:pPr lvl="0"/>
            <a:fld id="{C08AD6EC-9903-4D54-8BB2-50B08A8E744A}" type="datetime1">
              <a:rPr lang="en-DE"/>
              <a:pPr lvl="0"/>
              <a:t>17/04/2019</a:t>
            </a:fld>
            <a:endParaRPr lang="en-DE"/>
          </a:p>
        </p:txBody>
      </p:sp>
      <p:sp>
        <p:nvSpPr>
          <p:cNvPr id="4" name="Footer Placeholder 3">
            <a:extLst>
              <a:ext uri="{FF2B5EF4-FFF2-40B4-BE49-F238E27FC236}">
                <a16:creationId xmlns:a16="http://schemas.microsoft.com/office/drawing/2014/main" id="{F2FD3310-641E-4434-B5E5-1CBFC2F5B58C}"/>
              </a:ext>
            </a:extLst>
          </p:cNvPr>
          <p:cNvSpPr txBox="1">
            <a:spLocks noGrp="1"/>
          </p:cNvSpPr>
          <p:nvPr>
            <p:ph type="ftr" sz="quarter" idx="9"/>
          </p:nvPr>
        </p:nvSpPr>
        <p:spPr/>
        <p:txBody>
          <a:bodyPr/>
          <a:lstStyle>
            <a:lvl1pPr>
              <a:defRPr/>
            </a:lvl1pPr>
          </a:lstStyle>
          <a:p>
            <a:pPr lvl="0"/>
            <a:endParaRPr lang="en-DE"/>
          </a:p>
        </p:txBody>
      </p:sp>
      <p:sp>
        <p:nvSpPr>
          <p:cNvPr id="5" name="Slide Number Placeholder 4">
            <a:extLst>
              <a:ext uri="{FF2B5EF4-FFF2-40B4-BE49-F238E27FC236}">
                <a16:creationId xmlns:a16="http://schemas.microsoft.com/office/drawing/2014/main" id="{F049F297-F798-4315-88A5-5EB126DA2B6E}"/>
              </a:ext>
            </a:extLst>
          </p:cNvPr>
          <p:cNvSpPr txBox="1">
            <a:spLocks noGrp="1"/>
          </p:cNvSpPr>
          <p:nvPr>
            <p:ph type="sldNum" sz="quarter" idx="8"/>
          </p:nvPr>
        </p:nvSpPr>
        <p:spPr/>
        <p:txBody>
          <a:bodyPr/>
          <a:lstStyle>
            <a:lvl1pPr>
              <a:defRPr/>
            </a:lvl1pPr>
          </a:lstStyle>
          <a:p>
            <a:pPr lvl="0"/>
            <a:fld id="{DBB39080-648A-42C4-8692-70F91A997433}" type="slidenum">
              <a:t>‹#›</a:t>
            </a:fld>
            <a:endParaRPr lang="en-DE"/>
          </a:p>
        </p:txBody>
      </p:sp>
    </p:spTree>
    <p:extLst>
      <p:ext uri="{BB962C8B-B14F-4D97-AF65-F5344CB8AC3E}">
        <p14:creationId xmlns:p14="http://schemas.microsoft.com/office/powerpoint/2010/main" val="1479272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0228E5-5D11-4D4C-B713-DC04C369ED46}"/>
              </a:ext>
            </a:extLst>
          </p:cNvPr>
          <p:cNvSpPr txBox="1">
            <a:spLocks noGrp="1"/>
          </p:cNvSpPr>
          <p:nvPr>
            <p:ph type="dt" sz="half" idx="7"/>
          </p:nvPr>
        </p:nvSpPr>
        <p:spPr/>
        <p:txBody>
          <a:bodyPr/>
          <a:lstStyle>
            <a:lvl1pPr>
              <a:defRPr/>
            </a:lvl1pPr>
          </a:lstStyle>
          <a:p>
            <a:pPr lvl="0"/>
            <a:fld id="{DE580789-567B-4717-8A27-E3F387703CA0}" type="datetime1">
              <a:rPr lang="en-DE"/>
              <a:pPr lvl="0"/>
              <a:t>17/04/2019</a:t>
            </a:fld>
            <a:endParaRPr lang="en-DE"/>
          </a:p>
        </p:txBody>
      </p:sp>
      <p:sp>
        <p:nvSpPr>
          <p:cNvPr id="3" name="Footer Placeholder 2">
            <a:extLst>
              <a:ext uri="{FF2B5EF4-FFF2-40B4-BE49-F238E27FC236}">
                <a16:creationId xmlns:a16="http://schemas.microsoft.com/office/drawing/2014/main" id="{E60AEC4D-D1D6-41BD-AFF5-47A2D8CF0392}"/>
              </a:ext>
            </a:extLst>
          </p:cNvPr>
          <p:cNvSpPr txBox="1">
            <a:spLocks noGrp="1"/>
          </p:cNvSpPr>
          <p:nvPr>
            <p:ph type="ftr" sz="quarter" idx="9"/>
          </p:nvPr>
        </p:nvSpPr>
        <p:spPr/>
        <p:txBody>
          <a:bodyPr/>
          <a:lstStyle>
            <a:lvl1pPr>
              <a:defRPr/>
            </a:lvl1pPr>
          </a:lstStyle>
          <a:p>
            <a:pPr lvl="0"/>
            <a:endParaRPr lang="en-DE"/>
          </a:p>
        </p:txBody>
      </p:sp>
      <p:sp>
        <p:nvSpPr>
          <p:cNvPr id="4" name="Slide Number Placeholder 3">
            <a:extLst>
              <a:ext uri="{FF2B5EF4-FFF2-40B4-BE49-F238E27FC236}">
                <a16:creationId xmlns:a16="http://schemas.microsoft.com/office/drawing/2014/main" id="{CD7FE874-8DF0-4786-BB66-7F99B3DB0876}"/>
              </a:ext>
            </a:extLst>
          </p:cNvPr>
          <p:cNvSpPr txBox="1">
            <a:spLocks noGrp="1"/>
          </p:cNvSpPr>
          <p:nvPr>
            <p:ph type="sldNum" sz="quarter" idx="8"/>
          </p:nvPr>
        </p:nvSpPr>
        <p:spPr/>
        <p:txBody>
          <a:bodyPr/>
          <a:lstStyle>
            <a:lvl1pPr>
              <a:defRPr/>
            </a:lvl1pPr>
          </a:lstStyle>
          <a:p>
            <a:pPr lvl="0"/>
            <a:fld id="{69E32231-F033-4AAC-B03F-AA8F5F5471E2}" type="slidenum">
              <a:t>‹#›</a:t>
            </a:fld>
            <a:endParaRPr lang="en-DE"/>
          </a:p>
        </p:txBody>
      </p:sp>
    </p:spTree>
    <p:extLst>
      <p:ext uri="{BB962C8B-B14F-4D97-AF65-F5344CB8AC3E}">
        <p14:creationId xmlns:p14="http://schemas.microsoft.com/office/powerpoint/2010/main" val="722895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629FB-12FE-4D8C-ADB5-BF4033014CBE}"/>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DE"/>
          </a:p>
        </p:txBody>
      </p:sp>
      <p:sp>
        <p:nvSpPr>
          <p:cNvPr id="3" name="Content Placeholder 2">
            <a:extLst>
              <a:ext uri="{FF2B5EF4-FFF2-40B4-BE49-F238E27FC236}">
                <a16:creationId xmlns:a16="http://schemas.microsoft.com/office/drawing/2014/main" id="{48CEBDEA-4637-4D2E-BDCC-EBFC40D1B347}"/>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Text Placeholder 3">
            <a:extLst>
              <a:ext uri="{FF2B5EF4-FFF2-40B4-BE49-F238E27FC236}">
                <a16:creationId xmlns:a16="http://schemas.microsoft.com/office/drawing/2014/main" id="{324DB4BD-F972-47D3-8363-BCF79041C869}"/>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Edit Master text styles</a:t>
            </a:r>
          </a:p>
        </p:txBody>
      </p:sp>
      <p:sp>
        <p:nvSpPr>
          <p:cNvPr id="5" name="Date Placeholder 4">
            <a:extLst>
              <a:ext uri="{FF2B5EF4-FFF2-40B4-BE49-F238E27FC236}">
                <a16:creationId xmlns:a16="http://schemas.microsoft.com/office/drawing/2014/main" id="{C10D1D35-E11E-4E44-8DA7-C68D3856BF29}"/>
              </a:ext>
            </a:extLst>
          </p:cNvPr>
          <p:cNvSpPr txBox="1">
            <a:spLocks noGrp="1"/>
          </p:cNvSpPr>
          <p:nvPr>
            <p:ph type="dt" sz="half" idx="7"/>
          </p:nvPr>
        </p:nvSpPr>
        <p:spPr/>
        <p:txBody>
          <a:bodyPr/>
          <a:lstStyle>
            <a:lvl1pPr>
              <a:defRPr/>
            </a:lvl1pPr>
          </a:lstStyle>
          <a:p>
            <a:pPr lvl="0"/>
            <a:fld id="{733880F5-C3C2-414C-91CB-77095299816D}" type="datetime1">
              <a:rPr lang="en-DE"/>
              <a:pPr lvl="0"/>
              <a:t>17/04/2019</a:t>
            </a:fld>
            <a:endParaRPr lang="en-DE"/>
          </a:p>
        </p:txBody>
      </p:sp>
      <p:sp>
        <p:nvSpPr>
          <p:cNvPr id="6" name="Footer Placeholder 5">
            <a:extLst>
              <a:ext uri="{FF2B5EF4-FFF2-40B4-BE49-F238E27FC236}">
                <a16:creationId xmlns:a16="http://schemas.microsoft.com/office/drawing/2014/main" id="{3591E213-6FD3-4C23-86D3-916A64E38E8A}"/>
              </a:ext>
            </a:extLst>
          </p:cNvPr>
          <p:cNvSpPr txBox="1">
            <a:spLocks noGrp="1"/>
          </p:cNvSpPr>
          <p:nvPr>
            <p:ph type="ftr" sz="quarter" idx="9"/>
          </p:nvPr>
        </p:nvSpPr>
        <p:spPr/>
        <p:txBody>
          <a:bodyPr/>
          <a:lstStyle>
            <a:lvl1pPr>
              <a:defRPr/>
            </a:lvl1pPr>
          </a:lstStyle>
          <a:p>
            <a:pPr lvl="0"/>
            <a:endParaRPr lang="en-DE"/>
          </a:p>
        </p:txBody>
      </p:sp>
      <p:sp>
        <p:nvSpPr>
          <p:cNvPr id="7" name="Slide Number Placeholder 6">
            <a:extLst>
              <a:ext uri="{FF2B5EF4-FFF2-40B4-BE49-F238E27FC236}">
                <a16:creationId xmlns:a16="http://schemas.microsoft.com/office/drawing/2014/main" id="{3B5736E0-8A01-417B-8118-1F6E9EF737F2}"/>
              </a:ext>
            </a:extLst>
          </p:cNvPr>
          <p:cNvSpPr txBox="1">
            <a:spLocks noGrp="1"/>
          </p:cNvSpPr>
          <p:nvPr>
            <p:ph type="sldNum" sz="quarter" idx="8"/>
          </p:nvPr>
        </p:nvSpPr>
        <p:spPr/>
        <p:txBody>
          <a:bodyPr/>
          <a:lstStyle>
            <a:lvl1pPr>
              <a:defRPr/>
            </a:lvl1pPr>
          </a:lstStyle>
          <a:p>
            <a:pPr lvl="0"/>
            <a:fld id="{EFB7A5B6-35FC-4FF3-B062-E456B153B9F2}" type="slidenum">
              <a:t>‹#›</a:t>
            </a:fld>
            <a:endParaRPr lang="en-DE"/>
          </a:p>
        </p:txBody>
      </p:sp>
    </p:spTree>
    <p:extLst>
      <p:ext uri="{BB962C8B-B14F-4D97-AF65-F5344CB8AC3E}">
        <p14:creationId xmlns:p14="http://schemas.microsoft.com/office/powerpoint/2010/main" val="3367747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69028-8E7D-488F-949B-367A3F89273D}"/>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DE"/>
          </a:p>
        </p:txBody>
      </p:sp>
      <p:sp>
        <p:nvSpPr>
          <p:cNvPr id="3" name="Picture Placeholder 2">
            <a:extLst>
              <a:ext uri="{FF2B5EF4-FFF2-40B4-BE49-F238E27FC236}">
                <a16:creationId xmlns:a16="http://schemas.microsoft.com/office/drawing/2014/main" id="{81576E27-FFC4-44A9-B8C1-DEA86F64C567}"/>
              </a:ext>
            </a:extLst>
          </p:cNvPr>
          <p:cNvSpPr txBox="1">
            <a:spLocks noGrp="1"/>
          </p:cNvSpPr>
          <p:nvPr>
            <p:ph type="pic" idx="1"/>
          </p:nvPr>
        </p:nvSpPr>
        <p:spPr>
          <a:xfrm>
            <a:off x="5183184" y="987423"/>
            <a:ext cx="6172200" cy="4873623"/>
          </a:xfrm>
        </p:spPr>
        <p:txBody>
          <a:bodyPr/>
          <a:lstStyle>
            <a:lvl1pPr marL="0" indent="0">
              <a:buNone/>
              <a:defRPr lang="en-DE" sz="3200"/>
            </a:lvl1pPr>
          </a:lstStyle>
          <a:p>
            <a:pPr lvl="0"/>
            <a:endParaRPr lang="en-DE"/>
          </a:p>
        </p:txBody>
      </p:sp>
      <p:sp>
        <p:nvSpPr>
          <p:cNvPr id="4" name="Text Placeholder 3">
            <a:extLst>
              <a:ext uri="{FF2B5EF4-FFF2-40B4-BE49-F238E27FC236}">
                <a16:creationId xmlns:a16="http://schemas.microsoft.com/office/drawing/2014/main" id="{72ABAE1F-7A20-464A-BDE7-1A0BED84F202}"/>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Edit Master text styles</a:t>
            </a:r>
          </a:p>
        </p:txBody>
      </p:sp>
      <p:sp>
        <p:nvSpPr>
          <p:cNvPr id="5" name="Date Placeholder 4">
            <a:extLst>
              <a:ext uri="{FF2B5EF4-FFF2-40B4-BE49-F238E27FC236}">
                <a16:creationId xmlns:a16="http://schemas.microsoft.com/office/drawing/2014/main" id="{2E01AE91-698E-4B06-AFB9-128BE7856812}"/>
              </a:ext>
            </a:extLst>
          </p:cNvPr>
          <p:cNvSpPr txBox="1">
            <a:spLocks noGrp="1"/>
          </p:cNvSpPr>
          <p:nvPr>
            <p:ph type="dt" sz="half" idx="7"/>
          </p:nvPr>
        </p:nvSpPr>
        <p:spPr/>
        <p:txBody>
          <a:bodyPr/>
          <a:lstStyle>
            <a:lvl1pPr>
              <a:defRPr/>
            </a:lvl1pPr>
          </a:lstStyle>
          <a:p>
            <a:pPr lvl="0"/>
            <a:fld id="{7849FC15-8690-408E-9BE7-AD1FC2F7D76F}" type="datetime1">
              <a:rPr lang="en-DE"/>
              <a:pPr lvl="0"/>
              <a:t>17/04/2019</a:t>
            </a:fld>
            <a:endParaRPr lang="en-DE"/>
          </a:p>
        </p:txBody>
      </p:sp>
      <p:sp>
        <p:nvSpPr>
          <p:cNvPr id="6" name="Footer Placeholder 5">
            <a:extLst>
              <a:ext uri="{FF2B5EF4-FFF2-40B4-BE49-F238E27FC236}">
                <a16:creationId xmlns:a16="http://schemas.microsoft.com/office/drawing/2014/main" id="{84F67DEC-160D-4D76-9EB3-697E258661A6}"/>
              </a:ext>
            </a:extLst>
          </p:cNvPr>
          <p:cNvSpPr txBox="1">
            <a:spLocks noGrp="1"/>
          </p:cNvSpPr>
          <p:nvPr>
            <p:ph type="ftr" sz="quarter" idx="9"/>
          </p:nvPr>
        </p:nvSpPr>
        <p:spPr/>
        <p:txBody>
          <a:bodyPr/>
          <a:lstStyle>
            <a:lvl1pPr>
              <a:defRPr/>
            </a:lvl1pPr>
          </a:lstStyle>
          <a:p>
            <a:pPr lvl="0"/>
            <a:endParaRPr lang="en-DE"/>
          </a:p>
        </p:txBody>
      </p:sp>
      <p:sp>
        <p:nvSpPr>
          <p:cNvPr id="7" name="Slide Number Placeholder 6">
            <a:extLst>
              <a:ext uri="{FF2B5EF4-FFF2-40B4-BE49-F238E27FC236}">
                <a16:creationId xmlns:a16="http://schemas.microsoft.com/office/drawing/2014/main" id="{D396159A-0456-4DBA-B3F4-80EBFD267704}"/>
              </a:ext>
            </a:extLst>
          </p:cNvPr>
          <p:cNvSpPr txBox="1">
            <a:spLocks noGrp="1"/>
          </p:cNvSpPr>
          <p:nvPr>
            <p:ph type="sldNum" sz="quarter" idx="8"/>
          </p:nvPr>
        </p:nvSpPr>
        <p:spPr/>
        <p:txBody>
          <a:bodyPr/>
          <a:lstStyle>
            <a:lvl1pPr>
              <a:defRPr/>
            </a:lvl1pPr>
          </a:lstStyle>
          <a:p>
            <a:pPr lvl="0"/>
            <a:fld id="{B83A35EC-8D55-489A-824D-D5DCC685E6C0}" type="slidenum">
              <a:t>‹#›</a:t>
            </a:fld>
            <a:endParaRPr lang="en-DE"/>
          </a:p>
        </p:txBody>
      </p:sp>
    </p:spTree>
    <p:extLst>
      <p:ext uri="{BB962C8B-B14F-4D97-AF65-F5344CB8AC3E}">
        <p14:creationId xmlns:p14="http://schemas.microsoft.com/office/powerpoint/2010/main" val="1012486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D74F66-8D60-44E8-A7D0-46252882F85A}"/>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endParaRPr lang="en-DE"/>
          </a:p>
        </p:txBody>
      </p:sp>
      <p:sp>
        <p:nvSpPr>
          <p:cNvPr id="3" name="Text Placeholder 2">
            <a:extLst>
              <a:ext uri="{FF2B5EF4-FFF2-40B4-BE49-F238E27FC236}">
                <a16:creationId xmlns:a16="http://schemas.microsoft.com/office/drawing/2014/main" id="{3BEB17CC-3B74-4329-B67A-C36CD5B04AAD}"/>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0492ABFC-9384-4EFB-B0DC-2A89A560519E}"/>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DE" sz="1200" b="0" i="0" u="none" strike="noStrike" kern="1200" cap="none" spc="0" baseline="0">
                <a:solidFill>
                  <a:srgbClr val="898989"/>
                </a:solidFill>
                <a:uFillTx/>
                <a:latin typeface="Calibri"/>
              </a:defRPr>
            </a:lvl1pPr>
          </a:lstStyle>
          <a:p>
            <a:pPr lvl="0"/>
            <a:fld id="{41A19AD7-E0E3-41DA-8111-26A1745AA92F}" type="datetime1">
              <a:rPr lang="en-DE"/>
              <a:pPr lvl="0"/>
              <a:t>17/04/2019</a:t>
            </a:fld>
            <a:endParaRPr lang="en-DE"/>
          </a:p>
        </p:txBody>
      </p:sp>
      <p:sp>
        <p:nvSpPr>
          <p:cNvPr id="5" name="Footer Placeholder 4">
            <a:extLst>
              <a:ext uri="{FF2B5EF4-FFF2-40B4-BE49-F238E27FC236}">
                <a16:creationId xmlns:a16="http://schemas.microsoft.com/office/drawing/2014/main" id="{8B698EA0-E584-4B7A-A5DF-BE06A3B6E99D}"/>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DE" sz="1200" b="0" i="0" u="none" strike="noStrike" kern="1200" cap="none" spc="0" baseline="0">
                <a:solidFill>
                  <a:srgbClr val="898989"/>
                </a:solidFill>
                <a:uFillTx/>
                <a:latin typeface="Calibri"/>
              </a:defRPr>
            </a:lvl1pPr>
          </a:lstStyle>
          <a:p>
            <a:pPr lvl="0"/>
            <a:endParaRPr lang="en-DE"/>
          </a:p>
        </p:txBody>
      </p:sp>
      <p:sp>
        <p:nvSpPr>
          <p:cNvPr id="6" name="Slide Number Placeholder 5">
            <a:extLst>
              <a:ext uri="{FF2B5EF4-FFF2-40B4-BE49-F238E27FC236}">
                <a16:creationId xmlns:a16="http://schemas.microsoft.com/office/drawing/2014/main" id="{53974A7B-2FDC-4BCD-BE75-EFB1F7A90568}"/>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DE" sz="1200" b="0" i="0" u="none" strike="noStrike" kern="1200" cap="none" spc="0" baseline="0">
                <a:solidFill>
                  <a:srgbClr val="898989"/>
                </a:solidFill>
                <a:uFillTx/>
                <a:latin typeface="Calibri"/>
              </a:defRPr>
            </a:lvl1pPr>
          </a:lstStyle>
          <a:p>
            <a:pPr lvl="0"/>
            <a:fld id="{CE8BB804-1F46-43AB-806E-08667AAE5E63}" type="slidenum">
              <a:t>‹#›</a:t>
            </a:fld>
            <a:endParaRPr lang="en-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2">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AD87A-5293-452F-8863-35DC906AF227}"/>
              </a:ext>
            </a:extLst>
          </p:cNvPr>
          <p:cNvSpPr txBox="1">
            <a:spLocks noGrp="1"/>
          </p:cNvSpPr>
          <p:nvPr>
            <p:ph type="title"/>
          </p:nvPr>
        </p:nvSpPr>
        <p:spPr>
          <a:xfrm>
            <a:off x="947528" y="172282"/>
            <a:ext cx="7792279" cy="1338471"/>
          </a:xfrm>
        </p:spPr>
        <p:txBody>
          <a:bodyPr>
            <a:noAutofit/>
          </a:bodyPr>
          <a:lstStyle/>
          <a:p>
            <a:pPr lvl="0"/>
            <a:br>
              <a:rPr lang="en-GB" sz="3600" b="1">
                <a:latin typeface="Calibri"/>
              </a:rPr>
            </a:br>
            <a:r>
              <a:rPr lang="en-GB" sz="3600" b="1">
                <a:latin typeface="Calibri"/>
              </a:rPr>
              <a:t>     </a:t>
            </a:r>
            <a:br>
              <a:rPr lang="en-GB" sz="3600" b="1">
                <a:latin typeface="Calibri"/>
              </a:rPr>
            </a:br>
            <a:r>
              <a:rPr lang="en-GB" sz="3600" b="1">
                <a:latin typeface="Calibri"/>
              </a:rPr>
              <a:t>       </a:t>
            </a:r>
            <a:r>
              <a:rPr lang="en-GB" sz="3600" b="1">
                <a:solidFill>
                  <a:srgbClr val="2F5597"/>
                </a:solidFill>
                <a:latin typeface="Calibri"/>
              </a:rPr>
              <a:t>English A: Language and Literature</a:t>
            </a:r>
            <a:br>
              <a:rPr lang="en-GB" sz="3600" b="1">
                <a:solidFill>
                  <a:srgbClr val="2F5597"/>
                </a:solidFill>
                <a:latin typeface="Calibri"/>
              </a:rPr>
            </a:br>
            <a:br>
              <a:rPr lang="en-GB" sz="3600" b="1">
                <a:solidFill>
                  <a:srgbClr val="2F5597"/>
                </a:solidFill>
                <a:latin typeface="Calibri"/>
              </a:rPr>
            </a:br>
            <a:br>
              <a:rPr lang="en-GB" sz="3600" b="1">
                <a:solidFill>
                  <a:srgbClr val="2F5597"/>
                </a:solidFill>
                <a:latin typeface="Calibri"/>
              </a:rPr>
            </a:br>
            <a:endParaRPr lang="en-DE" sz="3600" b="1">
              <a:solidFill>
                <a:srgbClr val="2F5597"/>
              </a:solidFill>
              <a:latin typeface="Calibri"/>
            </a:endParaRPr>
          </a:p>
        </p:txBody>
      </p:sp>
      <p:sp>
        <p:nvSpPr>
          <p:cNvPr id="3" name="Content Placeholder 9">
            <a:extLst>
              <a:ext uri="{FF2B5EF4-FFF2-40B4-BE49-F238E27FC236}">
                <a16:creationId xmlns:a16="http://schemas.microsoft.com/office/drawing/2014/main" id="{57354938-E2AD-4D04-A2AC-D8226A277EA7}"/>
              </a:ext>
            </a:extLst>
          </p:cNvPr>
          <p:cNvSpPr txBox="1">
            <a:spLocks noGrp="1"/>
          </p:cNvSpPr>
          <p:nvPr>
            <p:ph idx="1"/>
          </p:nvPr>
        </p:nvSpPr>
        <p:spPr>
          <a:xfrm>
            <a:off x="1285463" y="1649897"/>
            <a:ext cx="7290895" cy="3697358"/>
          </a:xfrm>
        </p:spPr>
        <p:txBody>
          <a:bodyPr anchor="ctr"/>
          <a:lstStyle/>
          <a:p>
            <a:pPr marL="0" lvl="0" indent="0">
              <a:lnSpc>
                <a:spcPct val="70000"/>
              </a:lnSpc>
              <a:buNone/>
            </a:pPr>
            <a:endParaRPr lang="en-GB" sz="2600" b="1"/>
          </a:p>
          <a:p>
            <a:pPr marL="0" lvl="0" indent="0">
              <a:lnSpc>
                <a:spcPct val="70000"/>
              </a:lnSpc>
              <a:buNone/>
            </a:pPr>
            <a:endParaRPr lang="en-GB" sz="4000" b="1">
              <a:solidFill>
                <a:srgbClr val="2F5597"/>
              </a:solidFill>
            </a:endParaRPr>
          </a:p>
          <a:p>
            <a:pPr marL="0" lvl="0" indent="0">
              <a:lnSpc>
                <a:spcPct val="70000"/>
              </a:lnSpc>
              <a:buNone/>
            </a:pPr>
            <a:r>
              <a:rPr lang="en-GB" sz="4000" b="1">
                <a:solidFill>
                  <a:srgbClr val="2F5597"/>
                </a:solidFill>
              </a:rPr>
              <a:t>Assessment: A Short Introduction</a:t>
            </a:r>
          </a:p>
        </p:txBody>
      </p:sp>
      <p:sp>
        <p:nvSpPr>
          <p:cNvPr id="4" name="Rectangle 12">
            <a:extLst>
              <a:ext uri="{FF2B5EF4-FFF2-40B4-BE49-F238E27FC236}">
                <a16:creationId xmlns:a16="http://schemas.microsoft.com/office/drawing/2014/main" id="{7157786B-95F4-4874-AD5C-666322E083C0}"/>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675017F0-1E11-44E4-98E6-72D99D501808}"/>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76D47B64-A23F-46A1-9F28-541B7198A2CF}"/>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pic>
        <p:nvPicPr>
          <p:cNvPr id="7" name="Picture 6">
            <a:extLst>
              <a:ext uri="{FF2B5EF4-FFF2-40B4-BE49-F238E27FC236}">
                <a16:creationId xmlns:a16="http://schemas.microsoft.com/office/drawing/2014/main" id="{6B285A91-CDBB-4180-ADE3-B5BA5C46AF72}"/>
              </a:ext>
            </a:extLst>
          </p:cNvPr>
          <p:cNvPicPr>
            <a:picLocks noChangeAspect="1"/>
          </p:cNvPicPr>
          <p:nvPr/>
        </p:nvPicPr>
        <p:blipFill>
          <a:blip r:embed="rId2"/>
          <a:stretch>
            <a:fillRect/>
          </a:stretch>
        </p:blipFill>
        <p:spPr>
          <a:xfrm>
            <a:off x="3150181" y="1649897"/>
            <a:ext cx="3009903" cy="978645"/>
          </a:xfrm>
          <a:prstGeom prst="rect">
            <a:avLst/>
          </a:prstGeom>
          <a:noFill/>
          <a:ln cap="flat">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11">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D04D-BF3B-4439-A0A7-A0998FE2FA60}"/>
              </a:ext>
            </a:extLst>
          </p:cNvPr>
          <p:cNvSpPr txBox="1">
            <a:spLocks noGrp="1"/>
          </p:cNvSpPr>
          <p:nvPr>
            <p:ph type="title"/>
          </p:nvPr>
        </p:nvSpPr>
        <p:spPr>
          <a:xfrm>
            <a:off x="947528" y="172282"/>
            <a:ext cx="7792279" cy="1338471"/>
          </a:xfrm>
        </p:spPr>
        <p:txBody>
          <a:bodyPr>
            <a:noAutofit/>
          </a:bodyPr>
          <a:lstStyle/>
          <a:p>
            <a:pPr lvl="0"/>
            <a:br>
              <a:rPr lang="en-GB" sz="3600" b="1">
                <a:latin typeface="Calibri"/>
              </a:rPr>
            </a:br>
            <a:r>
              <a:rPr lang="en-GB" sz="3600" b="1">
                <a:latin typeface="Calibri"/>
              </a:rPr>
              <a:t>     </a:t>
            </a:r>
            <a:br>
              <a:rPr lang="en-GB" sz="3600" b="1">
                <a:latin typeface="Calibri"/>
              </a:rPr>
            </a:br>
            <a:r>
              <a:rPr lang="en-GB" sz="3600" b="1">
                <a:latin typeface="Calibri"/>
              </a:rPr>
              <a:t>      </a:t>
            </a:r>
            <a:br>
              <a:rPr lang="en-GB" sz="3600" b="1">
                <a:latin typeface="Calibri"/>
              </a:rPr>
            </a:br>
            <a:r>
              <a:rPr lang="en-GB" sz="3600" b="1">
                <a:solidFill>
                  <a:srgbClr val="2F5597"/>
                </a:solidFill>
                <a:latin typeface="Calibri"/>
              </a:rPr>
              <a:t>What are the marking criteria at HL?</a:t>
            </a:r>
            <a:br>
              <a:rPr lang="en-GB" sz="3600" b="1">
                <a:solidFill>
                  <a:srgbClr val="2F5597"/>
                </a:solidFill>
                <a:latin typeface="Calibri"/>
              </a:rPr>
            </a:br>
            <a:br>
              <a:rPr lang="en-GB" sz="3600" b="1">
                <a:solidFill>
                  <a:srgbClr val="2F5597"/>
                </a:solidFill>
                <a:latin typeface="Calibri"/>
              </a:rPr>
            </a:br>
            <a:br>
              <a:rPr lang="en-GB" sz="3600" b="1">
                <a:solidFill>
                  <a:srgbClr val="2F5597"/>
                </a:solidFill>
                <a:latin typeface="Calibri"/>
              </a:rPr>
            </a:br>
            <a:br>
              <a:rPr lang="en-GB" sz="3600" b="1">
                <a:solidFill>
                  <a:srgbClr val="2F5597"/>
                </a:solidFill>
                <a:latin typeface="Calibri"/>
              </a:rPr>
            </a:br>
            <a:endParaRPr lang="en-DE" sz="3600" b="1">
              <a:solidFill>
                <a:srgbClr val="2F5597"/>
              </a:solidFill>
              <a:latin typeface="Calibri"/>
            </a:endParaRPr>
          </a:p>
        </p:txBody>
      </p:sp>
      <p:sp>
        <p:nvSpPr>
          <p:cNvPr id="3" name="Content Placeholder 9">
            <a:extLst>
              <a:ext uri="{FF2B5EF4-FFF2-40B4-BE49-F238E27FC236}">
                <a16:creationId xmlns:a16="http://schemas.microsoft.com/office/drawing/2014/main" id="{A5380609-DE67-48B3-9F4C-D2999C8614FA}"/>
              </a:ext>
            </a:extLst>
          </p:cNvPr>
          <p:cNvSpPr txBox="1">
            <a:spLocks noGrp="1"/>
          </p:cNvSpPr>
          <p:nvPr>
            <p:ph idx="1"/>
          </p:nvPr>
        </p:nvSpPr>
        <p:spPr>
          <a:xfrm>
            <a:off x="1285463" y="1014151"/>
            <a:ext cx="7290895" cy="5458693"/>
          </a:xfrm>
        </p:spPr>
        <p:txBody>
          <a:bodyPr anchor="ctr"/>
          <a:lstStyle/>
          <a:p>
            <a:pPr marL="0" lvl="0" indent="0">
              <a:lnSpc>
                <a:spcPct val="70000"/>
              </a:lnSpc>
              <a:buNone/>
            </a:pPr>
            <a:endParaRPr lang="en-GB" b="1">
              <a:solidFill>
                <a:srgbClr val="2F5597"/>
              </a:solidFill>
            </a:endParaRPr>
          </a:p>
          <a:p>
            <a:pPr marL="0" lvl="0" indent="0">
              <a:lnSpc>
                <a:spcPct val="70000"/>
              </a:lnSpc>
              <a:buNone/>
            </a:pPr>
            <a:endParaRPr lang="en-GB" b="1">
              <a:solidFill>
                <a:srgbClr val="2F5597"/>
              </a:solidFill>
            </a:endParaRPr>
          </a:p>
          <a:p>
            <a:pPr marL="0" lvl="0" indent="0">
              <a:lnSpc>
                <a:spcPct val="70000"/>
              </a:lnSpc>
              <a:buNone/>
            </a:pPr>
            <a:r>
              <a:rPr lang="en-GB" sz="2000" b="1">
                <a:solidFill>
                  <a:srgbClr val="2F5597"/>
                </a:solidFill>
              </a:rPr>
              <a:t>Internal Assessment</a:t>
            </a:r>
          </a:p>
          <a:p>
            <a:pPr marL="0" lvl="0" indent="0">
              <a:lnSpc>
                <a:spcPct val="70000"/>
              </a:lnSpc>
              <a:buNone/>
            </a:pPr>
            <a:endParaRPr lang="en-GB" sz="2000" b="1">
              <a:solidFill>
                <a:srgbClr val="2F5597"/>
              </a:solidFill>
            </a:endParaRPr>
          </a:p>
          <a:p>
            <a:pPr marL="0" lvl="0" indent="0">
              <a:lnSpc>
                <a:spcPct val="70000"/>
              </a:lnSpc>
              <a:buNone/>
            </a:pPr>
            <a:r>
              <a:rPr lang="en-GB" sz="2000" b="1">
                <a:solidFill>
                  <a:srgbClr val="2F5597"/>
                </a:solidFill>
              </a:rPr>
              <a:t>Individual oral</a:t>
            </a:r>
          </a:p>
          <a:p>
            <a:pPr marL="0" lvl="0" indent="0">
              <a:lnSpc>
                <a:spcPct val="70000"/>
              </a:lnSpc>
              <a:buNone/>
            </a:pPr>
            <a:endParaRPr lang="en-GB" sz="2000" b="1"/>
          </a:p>
          <a:p>
            <a:pPr marL="0" lvl="0" indent="0">
              <a:lnSpc>
                <a:spcPct val="70000"/>
              </a:lnSpc>
              <a:buNone/>
            </a:pPr>
            <a:r>
              <a:rPr lang="en-GB" sz="2000" b="1"/>
              <a:t>Criterion A: Knowledge, understanding and interpretation (10 marks)</a:t>
            </a:r>
          </a:p>
          <a:p>
            <a:pPr marL="0" lvl="0" indent="0">
              <a:lnSpc>
                <a:spcPct val="70000"/>
              </a:lnSpc>
              <a:buNone/>
            </a:pPr>
            <a:endParaRPr lang="en-GB" sz="2000" b="1"/>
          </a:p>
          <a:p>
            <a:pPr marL="0" lvl="0" indent="0">
              <a:lnSpc>
                <a:spcPct val="70000"/>
              </a:lnSpc>
              <a:buNone/>
            </a:pPr>
            <a:r>
              <a:rPr lang="en-GB" sz="2000" b="1"/>
              <a:t>Criterion B: Analysis and evaluation (10 marks)</a:t>
            </a:r>
          </a:p>
          <a:p>
            <a:pPr marL="0" lvl="0" indent="0">
              <a:lnSpc>
                <a:spcPct val="70000"/>
              </a:lnSpc>
              <a:buNone/>
            </a:pPr>
            <a:endParaRPr lang="en-GB" sz="2000" b="1"/>
          </a:p>
          <a:p>
            <a:pPr marL="0" lvl="0" indent="0">
              <a:lnSpc>
                <a:spcPct val="70000"/>
              </a:lnSpc>
              <a:buNone/>
            </a:pPr>
            <a:r>
              <a:rPr lang="en-GB" sz="2000" b="1"/>
              <a:t>Criterion C: Focus and organisation (10 marks)</a:t>
            </a:r>
          </a:p>
          <a:p>
            <a:pPr marL="0" lvl="0" indent="0">
              <a:lnSpc>
                <a:spcPct val="70000"/>
              </a:lnSpc>
              <a:buNone/>
            </a:pPr>
            <a:endParaRPr lang="en-GB" sz="2000" b="1"/>
          </a:p>
          <a:p>
            <a:pPr marL="0" lvl="0" indent="0">
              <a:lnSpc>
                <a:spcPct val="70000"/>
              </a:lnSpc>
              <a:buNone/>
            </a:pPr>
            <a:r>
              <a:rPr lang="en-GB" sz="2000" b="1"/>
              <a:t>Criterion D: Language (10 marks)</a:t>
            </a:r>
          </a:p>
          <a:p>
            <a:pPr marL="0" lvl="0" indent="0">
              <a:lnSpc>
                <a:spcPct val="70000"/>
              </a:lnSpc>
              <a:buNone/>
            </a:pPr>
            <a:endParaRPr lang="en-GB" sz="4000" b="1">
              <a:solidFill>
                <a:srgbClr val="2F5597"/>
              </a:solidFill>
            </a:endParaRPr>
          </a:p>
          <a:p>
            <a:pPr marL="0" lvl="0" indent="0">
              <a:lnSpc>
                <a:spcPct val="70000"/>
              </a:lnSpc>
              <a:buNone/>
            </a:pPr>
            <a:endParaRPr lang="en-GB" sz="4000" b="1">
              <a:solidFill>
                <a:srgbClr val="2F5597"/>
              </a:solidFill>
            </a:endParaRPr>
          </a:p>
        </p:txBody>
      </p:sp>
      <p:sp>
        <p:nvSpPr>
          <p:cNvPr id="4" name="Rectangle 12">
            <a:extLst>
              <a:ext uri="{FF2B5EF4-FFF2-40B4-BE49-F238E27FC236}">
                <a16:creationId xmlns:a16="http://schemas.microsoft.com/office/drawing/2014/main" id="{B45E74E7-65D9-40A5-A54A-0DF7B7BACDC7}"/>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3BE96DFE-48C6-4657-9D70-308E92C5A9FF}"/>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9026FA85-87F7-470A-B153-9E6722E21C5A}"/>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2">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F4505-2850-4EDD-956B-DF456DA4E530}"/>
              </a:ext>
            </a:extLst>
          </p:cNvPr>
          <p:cNvSpPr txBox="1">
            <a:spLocks noGrp="1"/>
          </p:cNvSpPr>
          <p:nvPr>
            <p:ph type="title"/>
          </p:nvPr>
        </p:nvSpPr>
        <p:spPr>
          <a:xfrm>
            <a:off x="1330040" y="172282"/>
            <a:ext cx="7409767" cy="1338471"/>
          </a:xfrm>
        </p:spPr>
        <p:txBody>
          <a:bodyPr>
            <a:noAutofit/>
          </a:bodyPr>
          <a:lstStyle/>
          <a:p>
            <a:pPr lvl="0"/>
            <a:br>
              <a:rPr lang="en-GB" sz="3600" b="1">
                <a:latin typeface="Calibri"/>
              </a:rPr>
            </a:br>
            <a:r>
              <a:rPr lang="en-GB" sz="3600" b="1">
                <a:latin typeface="Calibri"/>
              </a:rPr>
              <a:t>     </a:t>
            </a:r>
            <a:br>
              <a:rPr lang="en-GB" sz="3600" b="1">
                <a:latin typeface="Calibri"/>
              </a:rPr>
            </a:br>
            <a:r>
              <a:rPr lang="en-GB" sz="3600" b="1">
                <a:latin typeface="Calibri"/>
              </a:rPr>
              <a:t>    </a:t>
            </a:r>
            <a:br>
              <a:rPr lang="en-GB" sz="3600" b="1">
                <a:latin typeface="Calibri"/>
              </a:rPr>
            </a:br>
            <a:br>
              <a:rPr lang="en-GB" sz="3600" b="1">
                <a:latin typeface="Calibri"/>
              </a:rPr>
            </a:br>
            <a:r>
              <a:rPr lang="en-GB" sz="2800" b="1">
                <a:solidFill>
                  <a:srgbClr val="2F5597"/>
                </a:solidFill>
                <a:latin typeface="Calibri"/>
              </a:rPr>
              <a:t>What is the difference between external    assessment and internal assessment?</a:t>
            </a:r>
            <a:br>
              <a:rPr lang="en-GB" sz="2800" b="1">
                <a:solidFill>
                  <a:srgbClr val="2F5597"/>
                </a:solidFill>
                <a:latin typeface="Calibri"/>
              </a:rPr>
            </a:br>
            <a:br>
              <a:rPr lang="en-GB" sz="3600" b="1">
                <a:solidFill>
                  <a:srgbClr val="2F5597"/>
                </a:solidFill>
                <a:latin typeface="Calibri"/>
              </a:rPr>
            </a:br>
            <a:br>
              <a:rPr lang="en-GB" sz="3600" b="1">
                <a:solidFill>
                  <a:srgbClr val="2F5597"/>
                </a:solidFill>
                <a:latin typeface="Calibri"/>
              </a:rPr>
            </a:br>
            <a:endParaRPr lang="en-DE" sz="3600" b="1">
              <a:solidFill>
                <a:srgbClr val="2F5597"/>
              </a:solidFill>
              <a:latin typeface="Calibri"/>
            </a:endParaRPr>
          </a:p>
        </p:txBody>
      </p:sp>
      <p:sp>
        <p:nvSpPr>
          <p:cNvPr id="3" name="Content Placeholder 9">
            <a:extLst>
              <a:ext uri="{FF2B5EF4-FFF2-40B4-BE49-F238E27FC236}">
                <a16:creationId xmlns:a16="http://schemas.microsoft.com/office/drawing/2014/main" id="{0D9D219A-13ED-4FFE-89B0-0D9E44BE0BF8}"/>
              </a:ext>
            </a:extLst>
          </p:cNvPr>
          <p:cNvSpPr txBox="1">
            <a:spLocks noGrp="1"/>
          </p:cNvSpPr>
          <p:nvPr>
            <p:ph idx="1"/>
          </p:nvPr>
        </p:nvSpPr>
        <p:spPr>
          <a:xfrm>
            <a:off x="1285463" y="1302325"/>
            <a:ext cx="7629936" cy="5383392"/>
          </a:xfrm>
        </p:spPr>
        <p:txBody>
          <a:bodyPr anchor="ctr"/>
          <a:lstStyle/>
          <a:p>
            <a:pPr marL="0" lvl="0" indent="0">
              <a:lnSpc>
                <a:spcPct val="70000"/>
              </a:lnSpc>
              <a:buNone/>
            </a:pPr>
            <a:r>
              <a:rPr lang="en-GB" sz="2000" b="1">
                <a:solidFill>
                  <a:srgbClr val="2F5597"/>
                </a:solidFill>
              </a:rPr>
              <a:t>External assessment components are marked by IB examiners (i.e. most often, experienced IB teachers). Paper 1, Paper 2, and the Higher Level essay are all externally assessed. Paper 1 and Paper 2 are completed as examinations at the end of the second year of the IB Diploma (in May for schools registered for northern hemisphere examinations, and in November for schools registered for southern hemisphere examinations).</a:t>
            </a:r>
          </a:p>
          <a:p>
            <a:pPr marL="0" lvl="0" indent="0">
              <a:lnSpc>
                <a:spcPct val="70000"/>
              </a:lnSpc>
              <a:buNone/>
            </a:pPr>
            <a:endParaRPr lang="en-GB" sz="2000" b="1">
              <a:solidFill>
                <a:srgbClr val="2F5597"/>
              </a:solidFill>
            </a:endParaRPr>
          </a:p>
          <a:p>
            <a:pPr marL="0" lvl="0" indent="0">
              <a:lnSpc>
                <a:spcPct val="70000"/>
              </a:lnSpc>
              <a:buNone/>
            </a:pPr>
            <a:r>
              <a:rPr lang="en-GB" sz="2000" b="1">
                <a:solidFill>
                  <a:srgbClr val="2F5597"/>
                </a:solidFill>
              </a:rPr>
              <a:t>Internal Assessment is marked by class teachers. These marks may be moderated within departments prior to submission to the IB. Submitted marks are moderated by IB examiners (who listen to a sample of Individual orals selected by and submitted to the IB). </a:t>
            </a:r>
          </a:p>
          <a:p>
            <a:pPr marL="0" lvl="0" indent="0">
              <a:lnSpc>
                <a:spcPct val="70000"/>
              </a:lnSpc>
              <a:buNone/>
            </a:pPr>
            <a:endParaRPr lang="en-GB" sz="2000" b="1">
              <a:solidFill>
                <a:srgbClr val="2F5597"/>
              </a:solidFill>
            </a:endParaRPr>
          </a:p>
          <a:p>
            <a:pPr marL="0" lvl="0" indent="0">
              <a:lnSpc>
                <a:spcPct val="70000"/>
              </a:lnSpc>
              <a:buNone/>
            </a:pPr>
            <a:r>
              <a:rPr lang="en-GB" sz="2000" b="1">
                <a:solidFill>
                  <a:srgbClr val="2F5597"/>
                </a:solidFill>
              </a:rPr>
              <a:t>Dates for submission for the Higher level essay (external assessment) and the Individual oral (internal assessment) are set by the IB. These dates are published to IB Coordinators who share this information with teachers. Schools, in turn, set internal deadlines prior to the final IB deadline for submission.</a:t>
            </a:r>
          </a:p>
        </p:txBody>
      </p:sp>
      <p:sp>
        <p:nvSpPr>
          <p:cNvPr id="4" name="Rectangle 12">
            <a:extLst>
              <a:ext uri="{FF2B5EF4-FFF2-40B4-BE49-F238E27FC236}">
                <a16:creationId xmlns:a16="http://schemas.microsoft.com/office/drawing/2014/main" id="{D037A18D-8054-447E-9ED5-E290F73B01DF}"/>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5A846503-3DEF-4E7D-928F-18DF0802C914}"/>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3FFC696C-D45A-4FE8-AFAE-510149A1BAEA}"/>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3">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354C4-79BF-48A4-A0D2-374966406DDA}"/>
              </a:ext>
            </a:extLst>
          </p:cNvPr>
          <p:cNvSpPr txBox="1">
            <a:spLocks noGrp="1"/>
          </p:cNvSpPr>
          <p:nvPr>
            <p:ph type="title"/>
          </p:nvPr>
        </p:nvSpPr>
        <p:spPr>
          <a:xfrm>
            <a:off x="947528" y="172282"/>
            <a:ext cx="7792279" cy="1338471"/>
          </a:xfrm>
        </p:spPr>
        <p:txBody>
          <a:bodyPr>
            <a:noAutofit/>
          </a:bodyPr>
          <a:lstStyle/>
          <a:p>
            <a:pPr lvl="0"/>
            <a:br>
              <a:rPr lang="en-GB" sz="3600" b="1">
                <a:latin typeface="Calibri"/>
              </a:rPr>
            </a:br>
            <a:r>
              <a:rPr lang="en-GB" sz="3600" b="1">
                <a:latin typeface="Calibri"/>
              </a:rPr>
              <a:t>     </a:t>
            </a:r>
            <a:br>
              <a:rPr lang="en-GB" sz="3600" b="1">
                <a:latin typeface="Calibri"/>
              </a:rPr>
            </a:br>
            <a:r>
              <a:rPr lang="en-GB" sz="3600" b="1">
                <a:latin typeface="Calibri"/>
              </a:rPr>
              <a:t>       </a:t>
            </a:r>
            <a:br>
              <a:rPr lang="en-GB" sz="3600" b="1">
                <a:latin typeface="Calibri"/>
              </a:rPr>
            </a:br>
            <a:r>
              <a:rPr lang="en-GB" sz="3600" b="1">
                <a:latin typeface="Calibri"/>
              </a:rPr>
              <a:t>       </a:t>
            </a:r>
            <a:r>
              <a:rPr lang="en-GB" sz="3600" b="1">
                <a:solidFill>
                  <a:srgbClr val="2F5597"/>
                </a:solidFill>
                <a:latin typeface="Calibri"/>
              </a:rPr>
              <a:t>English A: Language and Literature</a:t>
            </a:r>
            <a:br>
              <a:rPr lang="en-GB" sz="3600" b="1">
                <a:solidFill>
                  <a:srgbClr val="2F5597"/>
                </a:solidFill>
                <a:latin typeface="Calibri"/>
              </a:rPr>
            </a:br>
            <a:br>
              <a:rPr lang="en-GB" sz="3600" b="1">
                <a:solidFill>
                  <a:srgbClr val="2F5597"/>
                </a:solidFill>
                <a:latin typeface="Calibri"/>
              </a:rPr>
            </a:br>
            <a:br>
              <a:rPr lang="en-GB" sz="3600" b="1">
                <a:solidFill>
                  <a:srgbClr val="2F5597"/>
                </a:solidFill>
                <a:latin typeface="Calibri"/>
              </a:rPr>
            </a:br>
            <a:endParaRPr lang="en-DE" sz="3600" b="1">
              <a:solidFill>
                <a:srgbClr val="2F5597"/>
              </a:solidFill>
              <a:latin typeface="Calibri"/>
            </a:endParaRPr>
          </a:p>
        </p:txBody>
      </p:sp>
      <p:sp>
        <p:nvSpPr>
          <p:cNvPr id="3" name="Content Placeholder 9">
            <a:extLst>
              <a:ext uri="{FF2B5EF4-FFF2-40B4-BE49-F238E27FC236}">
                <a16:creationId xmlns:a16="http://schemas.microsoft.com/office/drawing/2014/main" id="{B082D389-5EAA-42D1-8169-83ABA6CDAA35}"/>
              </a:ext>
            </a:extLst>
          </p:cNvPr>
          <p:cNvSpPr txBox="1">
            <a:spLocks noGrp="1"/>
          </p:cNvSpPr>
          <p:nvPr>
            <p:ph idx="1"/>
          </p:nvPr>
        </p:nvSpPr>
        <p:spPr>
          <a:xfrm>
            <a:off x="1285463" y="1649897"/>
            <a:ext cx="7290895" cy="3697358"/>
          </a:xfrm>
        </p:spPr>
        <p:txBody>
          <a:bodyPr anchor="ctr"/>
          <a:lstStyle/>
          <a:p>
            <a:pPr marL="0" lvl="0" indent="0">
              <a:lnSpc>
                <a:spcPct val="70000"/>
              </a:lnSpc>
              <a:buNone/>
            </a:pPr>
            <a:endParaRPr lang="en-GB" sz="2600" b="1"/>
          </a:p>
          <a:p>
            <a:pPr marL="0" lvl="0" indent="0">
              <a:lnSpc>
                <a:spcPct val="70000"/>
              </a:lnSpc>
              <a:buNone/>
            </a:pPr>
            <a:endParaRPr lang="en-GB" sz="4000" b="1">
              <a:solidFill>
                <a:srgbClr val="2F5597"/>
              </a:solidFill>
            </a:endParaRPr>
          </a:p>
        </p:txBody>
      </p:sp>
      <p:sp>
        <p:nvSpPr>
          <p:cNvPr id="4" name="Rectangle 12">
            <a:extLst>
              <a:ext uri="{FF2B5EF4-FFF2-40B4-BE49-F238E27FC236}">
                <a16:creationId xmlns:a16="http://schemas.microsoft.com/office/drawing/2014/main" id="{EADE2F69-412E-4CE8-950E-799446D086A0}"/>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11EC60D5-CD15-48FF-9BB4-5585DB7B7F87}"/>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2D5FB334-DFA1-457B-A9C0-C3646769FA48}"/>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pic>
        <p:nvPicPr>
          <p:cNvPr id="7" name="Picture 6">
            <a:extLst>
              <a:ext uri="{FF2B5EF4-FFF2-40B4-BE49-F238E27FC236}">
                <a16:creationId xmlns:a16="http://schemas.microsoft.com/office/drawing/2014/main" id="{671C28F7-76DA-43A3-97DF-D73271072827}"/>
              </a:ext>
            </a:extLst>
          </p:cNvPr>
          <p:cNvPicPr>
            <a:picLocks noChangeAspect="1"/>
          </p:cNvPicPr>
          <p:nvPr/>
        </p:nvPicPr>
        <p:blipFill>
          <a:blip r:embed="rId2"/>
          <a:stretch>
            <a:fillRect/>
          </a:stretch>
        </p:blipFill>
        <p:spPr>
          <a:xfrm>
            <a:off x="2634450" y="2553388"/>
            <a:ext cx="3796140" cy="1751213"/>
          </a:xfrm>
          <a:prstGeom prst="rect">
            <a:avLst/>
          </a:prstGeom>
          <a:noFill/>
          <a:ln cap="flat">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4">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F6194-6F0C-4872-B397-25EFDD0E307A}"/>
              </a:ext>
            </a:extLst>
          </p:cNvPr>
          <p:cNvSpPr txBox="1">
            <a:spLocks noGrp="1"/>
          </p:cNvSpPr>
          <p:nvPr>
            <p:ph type="title"/>
          </p:nvPr>
        </p:nvSpPr>
        <p:spPr>
          <a:xfrm>
            <a:off x="947528" y="172282"/>
            <a:ext cx="7792279" cy="1338471"/>
          </a:xfrm>
        </p:spPr>
        <p:txBody>
          <a:bodyPr>
            <a:noAutofit/>
          </a:bodyPr>
          <a:lstStyle/>
          <a:p>
            <a:pPr lvl="0"/>
            <a:br>
              <a:rPr lang="en-GB" sz="3600" b="1">
                <a:latin typeface="Calibri"/>
              </a:rPr>
            </a:br>
            <a:r>
              <a:rPr lang="en-GB" sz="3600" b="1">
                <a:latin typeface="Calibri"/>
              </a:rPr>
              <a:t>     </a:t>
            </a:r>
            <a:br>
              <a:rPr lang="en-GB" sz="3600" b="1">
                <a:latin typeface="Calibri"/>
              </a:rPr>
            </a:br>
            <a:r>
              <a:rPr lang="en-GB" sz="3600" b="1">
                <a:solidFill>
                  <a:srgbClr val="2F5597"/>
                </a:solidFill>
                <a:latin typeface="Calibri"/>
              </a:rPr>
              <a:t>What is assessed at Standard Level (SL)</a:t>
            </a:r>
            <a:br>
              <a:rPr lang="en-GB" sz="3600" b="1">
                <a:solidFill>
                  <a:srgbClr val="2F5597"/>
                </a:solidFill>
                <a:latin typeface="Calibri"/>
              </a:rPr>
            </a:br>
            <a:br>
              <a:rPr lang="en-GB" sz="3600" b="1">
                <a:solidFill>
                  <a:srgbClr val="2F5597"/>
                </a:solidFill>
                <a:latin typeface="Calibri"/>
              </a:rPr>
            </a:br>
            <a:br>
              <a:rPr lang="en-GB" sz="3600" b="1">
                <a:solidFill>
                  <a:srgbClr val="2F5597"/>
                </a:solidFill>
                <a:latin typeface="Calibri"/>
              </a:rPr>
            </a:br>
            <a:endParaRPr lang="en-DE" sz="3600" b="1">
              <a:solidFill>
                <a:srgbClr val="2F5597"/>
              </a:solidFill>
              <a:latin typeface="Calibri"/>
            </a:endParaRPr>
          </a:p>
        </p:txBody>
      </p:sp>
      <p:sp>
        <p:nvSpPr>
          <p:cNvPr id="3" name="Content Placeholder 9">
            <a:extLst>
              <a:ext uri="{FF2B5EF4-FFF2-40B4-BE49-F238E27FC236}">
                <a16:creationId xmlns:a16="http://schemas.microsoft.com/office/drawing/2014/main" id="{711E99AE-3B3C-49B0-ACE3-2C105B437026}"/>
              </a:ext>
            </a:extLst>
          </p:cNvPr>
          <p:cNvSpPr txBox="1">
            <a:spLocks noGrp="1"/>
          </p:cNvSpPr>
          <p:nvPr>
            <p:ph idx="1"/>
          </p:nvPr>
        </p:nvSpPr>
        <p:spPr>
          <a:xfrm>
            <a:off x="1285463" y="1086197"/>
            <a:ext cx="7290895" cy="5641573"/>
          </a:xfrm>
        </p:spPr>
        <p:txBody>
          <a:bodyPr anchor="ctr"/>
          <a:lstStyle/>
          <a:p>
            <a:pPr marL="0" lvl="0" indent="0">
              <a:lnSpc>
                <a:spcPct val="70000"/>
              </a:lnSpc>
              <a:buNone/>
            </a:pPr>
            <a:r>
              <a:rPr lang="en-GB" sz="2000" b="1">
                <a:solidFill>
                  <a:srgbClr val="2F5597"/>
                </a:solidFill>
              </a:rPr>
              <a:t>External Assessment</a:t>
            </a:r>
          </a:p>
          <a:p>
            <a:pPr marL="0" lvl="0" indent="0">
              <a:lnSpc>
                <a:spcPct val="70000"/>
              </a:lnSpc>
              <a:buNone/>
            </a:pPr>
            <a:endParaRPr lang="en-GB" sz="2000" b="1"/>
          </a:p>
          <a:p>
            <a:pPr marL="0" lvl="0" indent="0">
              <a:lnSpc>
                <a:spcPct val="70000"/>
              </a:lnSpc>
              <a:buNone/>
            </a:pPr>
            <a:r>
              <a:rPr lang="en-GB" sz="2000" b="1"/>
              <a:t>Paper 1: guided textual analysis – 1 hour 15 minutes – 20 marks – 35%</a:t>
            </a:r>
          </a:p>
          <a:p>
            <a:pPr marL="0" lvl="0" indent="0">
              <a:lnSpc>
                <a:spcPct val="70000"/>
              </a:lnSpc>
              <a:buNone/>
            </a:pPr>
            <a:endParaRPr lang="en-GB" sz="2000" b="1"/>
          </a:p>
          <a:p>
            <a:pPr marL="0" lvl="0" indent="0">
              <a:lnSpc>
                <a:spcPct val="70000"/>
              </a:lnSpc>
              <a:buNone/>
            </a:pPr>
            <a:r>
              <a:rPr lang="en-GB" sz="2000" b="1"/>
              <a:t>Paper 2: comparative essay – 1 hour 45 minutes – 30 marks – 35%</a:t>
            </a:r>
          </a:p>
          <a:p>
            <a:pPr marL="0" lvl="0" indent="0">
              <a:lnSpc>
                <a:spcPct val="70000"/>
              </a:lnSpc>
              <a:buNone/>
            </a:pPr>
            <a:endParaRPr lang="en-GB" sz="2000" b="1"/>
          </a:p>
          <a:p>
            <a:pPr marL="0" lvl="0" indent="0">
              <a:lnSpc>
                <a:spcPct val="70000"/>
              </a:lnSpc>
              <a:buNone/>
            </a:pPr>
            <a:r>
              <a:rPr lang="en-GB" sz="2000" b="1">
                <a:solidFill>
                  <a:srgbClr val="2F5597"/>
                </a:solidFill>
              </a:rPr>
              <a:t>Internal Assessment</a:t>
            </a:r>
          </a:p>
          <a:p>
            <a:pPr marL="0" lvl="0" indent="0">
              <a:lnSpc>
                <a:spcPct val="70000"/>
              </a:lnSpc>
              <a:buNone/>
            </a:pPr>
            <a:endParaRPr lang="en-GB" sz="2000" b="1"/>
          </a:p>
          <a:p>
            <a:pPr marL="0" lvl="0" indent="0">
              <a:lnSpc>
                <a:spcPct val="70000"/>
              </a:lnSpc>
              <a:buNone/>
            </a:pPr>
            <a:r>
              <a:rPr lang="en-GB" sz="2000" b="1"/>
              <a:t>Individual Oral – 15 minutes – 20 marks – 30% </a:t>
            </a:r>
          </a:p>
          <a:p>
            <a:pPr marL="0" lvl="0" indent="0">
              <a:lnSpc>
                <a:spcPct val="70000"/>
              </a:lnSpc>
              <a:buNone/>
            </a:pPr>
            <a:endParaRPr lang="en-GB" b="1"/>
          </a:p>
          <a:p>
            <a:pPr marL="0" lvl="0" indent="0">
              <a:lnSpc>
                <a:spcPct val="70000"/>
              </a:lnSpc>
              <a:buNone/>
            </a:pPr>
            <a:endParaRPr lang="en-GB" sz="2600" b="1"/>
          </a:p>
          <a:p>
            <a:pPr marL="0" lvl="0" indent="0">
              <a:lnSpc>
                <a:spcPct val="70000"/>
              </a:lnSpc>
              <a:buNone/>
            </a:pPr>
            <a:endParaRPr lang="en-GB" sz="4000" b="1">
              <a:solidFill>
                <a:srgbClr val="2F5597"/>
              </a:solidFill>
            </a:endParaRPr>
          </a:p>
          <a:p>
            <a:pPr marL="0" lvl="0" indent="0">
              <a:lnSpc>
                <a:spcPct val="70000"/>
              </a:lnSpc>
              <a:buNone/>
            </a:pPr>
            <a:endParaRPr lang="en-GB" sz="2000" b="1">
              <a:solidFill>
                <a:srgbClr val="2F5597"/>
              </a:solidFill>
            </a:endParaRPr>
          </a:p>
        </p:txBody>
      </p:sp>
      <p:sp>
        <p:nvSpPr>
          <p:cNvPr id="4" name="Rectangle 12">
            <a:extLst>
              <a:ext uri="{FF2B5EF4-FFF2-40B4-BE49-F238E27FC236}">
                <a16:creationId xmlns:a16="http://schemas.microsoft.com/office/drawing/2014/main" id="{6DA91640-28FE-42DC-B91C-395B5CC19E72}"/>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DBF1323C-2198-42F7-891F-F6AAB646EF86}"/>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56E5D252-146F-4C08-AA6D-283528820873}"/>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3">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B399D-4E90-4B76-8C74-0F0285930581}"/>
              </a:ext>
            </a:extLst>
          </p:cNvPr>
          <p:cNvSpPr txBox="1">
            <a:spLocks noGrp="1"/>
          </p:cNvSpPr>
          <p:nvPr>
            <p:ph type="title"/>
          </p:nvPr>
        </p:nvSpPr>
        <p:spPr>
          <a:xfrm>
            <a:off x="947528" y="365760"/>
            <a:ext cx="7792279" cy="415640"/>
          </a:xfrm>
        </p:spPr>
        <p:txBody>
          <a:bodyPr>
            <a:noAutofit/>
          </a:bodyPr>
          <a:lstStyle/>
          <a:p>
            <a:pPr lvl="0"/>
            <a:br>
              <a:rPr lang="en-GB" sz="3600" b="1">
                <a:latin typeface="Calibri"/>
              </a:rPr>
            </a:br>
            <a:r>
              <a:rPr lang="en-GB" sz="3600" b="1">
                <a:latin typeface="Calibri"/>
              </a:rPr>
              <a:t>     </a:t>
            </a:r>
            <a:br>
              <a:rPr lang="en-GB" sz="3600" b="1">
                <a:latin typeface="Calibri"/>
              </a:rPr>
            </a:br>
            <a:r>
              <a:rPr lang="en-GB" sz="3600" b="1">
                <a:latin typeface="Calibri"/>
              </a:rPr>
              <a:t>       </a:t>
            </a:r>
            <a:br>
              <a:rPr lang="en-GB" sz="3600" b="1">
                <a:latin typeface="Calibri"/>
              </a:rPr>
            </a:br>
            <a:br>
              <a:rPr lang="en-GB" sz="3600" b="1">
                <a:latin typeface="Calibri"/>
              </a:rPr>
            </a:br>
            <a:r>
              <a:rPr lang="en-GB" sz="3600" b="1">
                <a:solidFill>
                  <a:srgbClr val="2F5597"/>
                </a:solidFill>
                <a:latin typeface="Calibri" pitchFamily="34"/>
                <a:cs typeface="Calibri" pitchFamily="34"/>
              </a:rPr>
              <a:t>What is assessed at Higher Level (HL)?</a:t>
            </a:r>
            <a:br>
              <a:rPr lang="en-GB" sz="3600" b="1"/>
            </a:br>
            <a:br>
              <a:rPr lang="en-GB" sz="3600" b="1">
                <a:solidFill>
                  <a:srgbClr val="2F5597"/>
                </a:solidFill>
                <a:latin typeface="Calibri"/>
              </a:rPr>
            </a:br>
            <a:br>
              <a:rPr lang="en-GB" sz="3600" b="1">
                <a:solidFill>
                  <a:srgbClr val="2F5597"/>
                </a:solidFill>
                <a:latin typeface="Calibri"/>
              </a:rPr>
            </a:br>
            <a:br>
              <a:rPr lang="en-GB" sz="3600" b="1">
                <a:solidFill>
                  <a:srgbClr val="2F5597"/>
                </a:solidFill>
                <a:latin typeface="Calibri"/>
              </a:rPr>
            </a:br>
            <a:endParaRPr lang="en-DE" sz="3600" b="1">
              <a:solidFill>
                <a:srgbClr val="2F5597"/>
              </a:solidFill>
              <a:latin typeface="Calibri"/>
            </a:endParaRPr>
          </a:p>
        </p:txBody>
      </p:sp>
      <p:sp>
        <p:nvSpPr>
          <p:cNvPr id="3" name="Content Placeholder 9">
            <a:extLst>
              <a:ext uri="{FF2B5EF4-FFF2-40B4-BE49-F238E27FC236}">
                <a16:creationId xmlns:a16="http://schemas.microsoft.com/office/drawing/2014/main" id="{EF6C97D2-7E50-4786-8234-0144C5425F0B}"/>
              </a:ext>
            </a:extLst>
          </p:cNvPr>
          <p:cNvSpPr txBox="1">
            <a:spLocks noGrp="1"/>
          </p:cNvSpPr>
          <p:nvPr>
            <p:ph idx="1"/>
          </p:nvPr>
        </p:nvSpPr>
        <p:spPr>
          <a:xfrm>
            <a:off x="1285463" y="1019693"/>
            <a:ext cx="7586987" cy="5666024"/>
          </a:xfrm>
        </p:spPr>
        <p:txBody>
          <a:bodyPr anchor="ctr"/>
          <a:lstStyle/>
          <a:p>
            <a:pPr marL="0" lvl="0" indent="0">
              <a:lnSpc>
                <a:spcPct val="70000"/>
              </a:lnSpc>
              <a:buNone/>
            </a:pPr>
            <a:endParaRPr lang="en-GB" sz="2000" b="1">
              <a:solidFill>
                <a:srgbClr val="2F5597"/>
              </a:solidFill>
            </a:endParaRPr>
          </a:p>
          <a:p>
            <a:pPr marL="0" lvl="0" indent="0">
              <a:lnSpc>
                <a:spcPct val="70000"/>
              </a:lnSpc>
              <a:buNone/>
            </a:pPr>
            <a:r>
              <a:rPr lang="en-GB" sz="2000" b="1">
                <a:solidFill>
                  <a:srgbClr val="2F5597"/>
                </a:solidFill>
              </a:rPr>
              <a:t>External Assessment</a:t>
            </a:r>
          </a:p>
          <a:p>
            <a:pPr marL="0" lvl="0" indent="0">
              <a:lnSpc>
                <a:spcPct val="70000"/>
              </a:lnSpc>
              <a:buNone/>
            </a:pPr>
            <a:endParaRPr lang="en-GB" sz="2000" b="1"/>
          </a:p>
          <a:p>
            <a:pPr marL="0" lvl="0" indent="0">
              <a:lnSpc>
                <a:spcPct val="70000"/>
              </a:lnSpc>
              <a:buNone/>
            </a:pPr>
            <a:r>
              <a:rPr lang="en-GB" sz="2000" b="1"/>
              <a:t>Paper 1: guided textual analysis – 2 hours 15 minutes – 40 marks – 35%</a:t>
            </a:r>
          </a:p>
          <a:p>
            <a:pPr marL="0" lvl="0" indent="0">
              <a:lnSpc>
                <a:spcPct val="70000"/>
              </a:lnSpc>
              <a:buNone/>
            </a:pPr>
            <a:endParaRPr lang="en-GB" sz="2000" b="1"/>
          </a:p>
          <a:p>
            <a:pPr marL="0" lvl="0" indent="0">
              <a:lnSpc>
                <a:spcPct val="70000"/>
              </a:lnSpc>
              <a:buNone/>
            </a:pPr>
            <a:r>
              <a:rPr lang="en-GB" sz="2000" b="1"/>
              <a:t>Paper 2: comparative essay – 1 hour 45 minutes – 30 marks – 25%</a:t>
            </a:r>
          </a:p>
          <a:p>
            <a:pPr marL="0" lvl="0" indent="0">
              <a:lnSpc>
                <a:spcPct val="70000"/>
              </a:lnSpc>
              <a:buNone/>
            </a:pPr>
            <a:endParaRPr lang="en-GB" sz="2000" b="1"/>
          </a:p>
          <a:p>
            <a:pPr marL="0" lvl="0" indent="0">
              <a:lnSpc>
                <a:spcPct val="70000"/>
              </a:lnSpc>
              <a:buNone/>
            </a:pPr>
            <a:r>
              <a:rPr lang="en-GB" sz="2000" b="1"/>
              <a:t>Higher Level essay – 20 marks – 20%</a:t>
            </a:r>
          </a:p>
          <a:p>
            <a:pPr marL="0" lvl="0" indent="0">
              <a:lnSpc>
                <a:spcPct val="70000"/>
              </a:lnSpc>
              <a:buNone/>
            </a:pPr>
            <a:endParaRPr lang="en-GB" sz="2000" b="1"/>
          </a:p>
          <a:p>
            <a:pPr marL="0" lvl="0" indent="0">
              <a:lnSpc>
                <a:spcPct val="70000"/>
              </a:lnSpc>
              <a:buNone/>
            </a:pPr>
            <a:endParaRPr lang="en-GB" sz="2000" b="1"/>
          </a:p>
          <a:p>
            <a:pPr marL="0" lvl="0" indent="0">
              <a:lnSpc>
                <a:spcPct val="70000"/>
              </a:lnSpc>
              <a:buNone/>
            </a:pPr>
            <a:r>
              <a:rPr lang="en-GB" sz="2000" b="1">
                <a:solidFill>
                  <a:srgbClr val="2F5597"/>
                </a:solidFill>
              </a:rPr>
              <a:t>Internal Assessment</a:t>
            </a:r>
          </a:p>
          <a:p>
            <a:pPr marL="0" lvl="0" indent="0">
              <a:lnSpc>
                <a:spcPct val="70000"/>
              </a:lnSpc>
              <a:buNone/>
            </a:pPr>
            <a:endParaRPr lang="en-GB" sz="2000" b="1"/>
          </a:p>
          <a:p>
            <a:pPr marL="0" lvl="0" indent="0">
              <a:lnSpc>
                <a:spcPct val="70000"/>
              </a:lnSpc>
              <a:buNone/>
            </a:pPr>
            <a:r>
              <a:rPr lang="en-GB" sz="2000" b="1"/>
              <a:t>Individual Oral – 15 minutes – 20 marks – 20% </a:t>
            </a:r>
          </a:p>
          <a:p>
            <a:pPr marL="0" lvl="0" indent="0">
              <a:lnSpc>
                <a:spcPct val="70000"/>
              </a:lnSpc>
              <a:buNone/>
            </a:pPr>
            <a:endParaRPr lang="en-GB" sz="2000" b="1"/>
          </a:p>
          <a:p>
            <a:pPr marL="0" lvl="0" indent="0">
              <a:lnSpc>
                <a:spcPct val="70000"/>
              </a:lnSpc>
              <a:buNone/>
            </a:pPr>
            <a:endParaRPr lang="en-GB" sz="2600" b="1"/>
          </a:p>
          <a:p>
            <a:pPr marL="0" lvl="0" indent="0">
              <a:lnSpc>
                <a:spcPct val="70000"/>
              </a:lnSpc>
              <a:buNone/>
            </a:pPr>
            <a:endParaRPr lang="en-GB" sz="2600" b="1"/>
          </a:p>
          <a:p>
            <a:pPr marL="0" lvl="0" indent="0">
              <a:lnSpc>
                <a:spcPct val="70000"/>
              </a:lnSpc>
              <a:buNone/>
            </a:pPr>
            <a:endParaRPr lang="en-GB" sz="2600" b="1"/>
          </a:p>
        </p:txBody>
      </p:sp>
      <p:sp>
        <p:nvSpPr>
          <p:cNvPr id="4" name="Rectangle 12">
            <a:extLst>
              <a:ext uri="{FF2B5EF4-FFF2-40B4-BE49-F238E27FC236}">
                <a16:creationId xmlns:a16="http://schemas.microsoft.com/office/drawing/2014/main" id="{267631DC-F33F-45C6-8C71-25990EDA5AFA}"/>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D031947C-C944-4AD4-B25C-C3617942245E}"/>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27AAA4A3-1C86-45E4-8E80-CF107235FC88}"/>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5">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F95A7-44A2-429B-8665-184C32C508BB}"/>
              </a:ext>
            </a:extLst>
          </p:cNvPr>
          <p:cNvSpPr txBox="1">
            <a:spLocks noGrp="1"/>
          </p:cNvSpPr>
          <p:nvPr>
            <p:ph type="title"/>
          </p:nvPr>
        </p:nvSpPr>
        <p:spPr>
          <a:xfrm>
            <a:off x="947528" y="172282"/>
            <a:ext cx="7792279" cy="1338471"/>
          </a:xfrm>
        </p:spPr>
        <p:txBody>
          <a:bodyPr>
            <a:noAutofit/>
          </a:bodyPr>
          <a:lstStyle/>
          <a:p>
            <a:pPr lvl="0"/>
            <a:br>
              <a:rPr lang="en-GB" sz="3600" b="1">
                <a:latin typeface="Calibri"/>
              </a:rPr>
            </a:br>
            <a:r>
              <a:rPr lang="en-GB" sz="3600" b="1">
                <a:latin typeface="Calibri"/>
              </a:rPr>
              <a:t>     </a:t>
            </a:r>
            <a:br>
              <a:rPr lang="en-GB" sz="3600" b="1">
                <a:latin typeface="Calibri"/>
              </a:rPr>
            </a:br>
            <a:r>
              <a:rPr lang="en-GB" sz="3600" b="1">
                <a:latin typeface="Calibri"/>
              </a:rPr>
              <a:t>   </a:t>
            </a:r>
            <a:r>
              <a:rPr lang="en-GB" sz="3600" b="1">
                <a:solidFill>
                  <a:srgbClr val="2F5597"/>
                </a:solidFill>
                <a:latin typeface="Calibri"/>
              </a:rPr>
              <a:t>What are the marking criteria at SL?</a:t>
            </a:r>
            <a:br>
              <a:rPr lang="en-GB" sz="3600" b="1">
                <a:solidFill>
                  <a:srgbClr val="2F5597"/>
                </a:solidFill>
                <a:latin typeface="Calibri"/>
              </a:rPr>
            </a:br>
            <a:br>
              <a:rPr lang="en-GB" sz="3600" b="1">
                <a:solidFill>
                  <a:srgbClr val="2F5597"/>
                </a:solidFill>
                <a:latin typeface="Calibri"/>
              </a:rPr>
            </a:br>
            <a:br>
              <a:rPr lang="en-GB" sz="3600" b="1">
                <a:solidFill>
                  <a:srgbClr val="2F5597"/>
                </a:solidFill>
                <a:latin typeface="Calibri"/>
              </a:rPr>
            </a:br>
            <a:endParaRPr lang="en-DE" sz="3600" b="1">
              <a:solidFill>
                <a:srgbClr val="2F5597"/>
              </a:solidFill>
              <a:latin typeface="Calibri"/>
            </a:endParaRPr>
          </a:p>
        </p:txBody>
      </p:sp>
      <p:sp>
        <p:nvSpPr>
          <p:cNvPr id="3" name="Content Placeholder 9">
            <a:extLst>
              <a:ext uri="{FF2B5EF4-FFF2-40B4-BE49-F238E27FC236}">
                <a16:creationId xmlns:a16="http://schemas.microsoft.com/office/drawing/2014/main" id="{2A64C180-3AB9-435B-84E6-5D872676FF79}"/>
              </a:ext>
            </a:extLst>
          </p:cNvPr>
          <p:cNvSpPr txBox="1">
            <a:spLocks noGrp="1"/>
          </p:cNvSpPr>
          <p:nvPr>
            <p:ph idx="1"/>
          </p:nvPr>
        </p:nvSpPr>
        <p:spPr>
          <a:xfrm>
            <a:off x="1285463" y="1307866"/>
            <a:ext cx="7290895" cy="3347252"/>
          </a:xfrm>
        </p:spPr>
        <p:txBody>
          <a:bodyPr anchor="ctr"/>
          <a:lstStyle/>
          <a:p>
            <a:pPr marL="0" lvl="0" indent="0">
              <a:lnSpc>
                <a:spcPct val="50000"/>
              </a:lnSpc>
              <a:buNone/>
            </a:pPr>
            <a:endParaRPr lang="en-GB" sz="1900" b="1">
              <a:solidFill>
                <a:srgbClr val="2F5597"/>
              </a:solidFill>
            </a:endParaRPr>
          </a:p>
          <a:p>
            <a:pPr marL="0" lvl="0" indent="0">
              <a:lnSpc>
                <a:spcPct val="50000"/>
              </a:lnSpc>
              <a:buNone/>
            </a:pPr>
            <a:r>
              <a:rPr lang="en-GB" sz="1900" b="1">
                <a:solidFill>
                  <a:srgbClr val="2F5597"/>
                </a:solidFill>
              </a:rPr>
              <a:t>External Assessment</a:t>
            </a:r>
          </a:p>
          <a:p>
            <a:pPr marL="0" lvl="0" indent="0">
              <a:lnSpc>
                <a:spcPct val="50000"/>
              </a:lnSpc>
              <a:buNone/>
            </a:pPr>
            <a:endParaRPr lang="en-GB" sz="1900" b="1">
              <a:solidFill>
                <a:srgbClr val="2F5597"/>
              </a:solidFill>
            </a:endParaRPr>
          </a:p>
          <a:p>
            <a:pPr marL="0" lvl="0" indent="0">
              <a:lnSpc>
                <a:spcPct val="50000"/>
              </a:lnSpc>
              <a:buNone/>
            </a:pPr>
            <a:r>
              <a:rPr lang="en-GB" sz="1900" b="1">
                <a:solidFill>
                  <a:srgbClr val="2F5597"/>
                </a:solidFill>
              </a:rPr>
              <a:t>Paper 1: Guided textual analysis</a:t>
            </a:r>
          </a:p>
          <a:p>
            <a:pPr marL="0" lvl="0" indent="0">
              <a:lnSpc>
                <a:spcPct val="50000"/>
              </a:lnSpc>
              <a:buNone/>
            </a:pPr>
            <a:endParaRPr lang="en-GB" sz="1900" b="1">
              <a:solidFill>
                <a:srgbClr val="2F5597"/>
              </a:solidFill>
            </a:endParaRPr>
          </a:p>
          <a:p>
            <a:pPr marL="0" lvl="0" indent="0">
              <a:lnSpc>
                <a:spcPct val="50000"/>
              </a:lnSpc>
              <a:buNone/>
            </a:pPr>
            <a:r>
              <a:rPr lang="en-GB" sz="1900" b="1"/>
              <a:t>Criterion A: Understanding and interpretation (5 marks)</a:t>
            </a:r>
          </a:p>
          <a:p>
            <a:pPr marL="0" lvl="0" indent="0">
              <a:lnSpc>
                <a:spcPct val="50000"/>
              </a:lnSpc>
              <a:buNone/>
            </a:pPr>
            <a:endParaRPr lang="en-GB" sz="1900" b="1"/>
          </a:p>
          <a:p>
            <a:pPr marL="0" lvl="0" indent="0">
              <a:lnSpc>
                <a:spcPct val="50000"/>
              </a:lnSpc>
              <a:buNone/>
            </a:pPr>
            <a:r>
              <a:rPr lang="en-GB" sz="1900" b="1"/>
              <a:t>Criterion B: Analysis and evaluation (5 marks)</a:t>
            </a:r>
          </a:p>
          <a:p>
            <a:pPr marL="0" lvl="0" indent="0">
              <a:lnSpc>
                <a:spcPct val="50000"/>
              </a:lnSpc>
              <a:buNone/>
            </a:pPr>
            <a:endParaRPr lang="en-GB" sz="1900" b="1"/>
          </a:p>
          <a:p>
            <a:pPr marL="0" lvl="0" indent="0">
              <a:lnSpc>
                <a:spcPct val="50000"/>
              </a:lnSpc>
              <a:buNone/>
            </a:pPr>
            <a:r>
              <a:rPr lang="en-GB" sz="1900" b="1"/>
              <a:t>Criterion C: Focus and organization (5 marks)</a:t>
            </a:r>
          </a:p>
          <a:p>
            <a:pPr marL="0" lvl="0" indent="0">
              <a:lnSpc>
                <a:spcPct val="50000"/>
              </a:lnSpc>
              <a:buNone/>
            </a:pPr>
            <a:endParaRPr lang="en-GB" sz="1900" b="1"/>
          </a:p>
          <a:p>
            <a:pPr marL="0" lvl="0" indent="0">
              <a:lnSpc>
                <a:spcPct val="50000"/>
              </a:lnSpc>
              <a:buNone/>
            </a:pPr>
            <a:r>
              <a:rPr lang="en-GB" sz="1900" b="1"/>
              <a:t>Criterion D: Language (5 marks)</a:t>
            </a:r>
          </a:p>
          <a:p>
            <a:pPr marL="0" lvl="0" indent="0">
              <a:lnSpc>
                <a:spcPct val="50000"/>
              </a:lnSpc>
              <a:buNone/>
            </a:pPr>
            <a:endParaRPr lang="en-GB" sz="3700" b="1">
              <a:solidFill>
                <a:srgbClr val="2F5597"/>
              </a:solidFill>
            </a:endParaRPr>
          </a:p>
        </p:txBody>
      </p:sp>
      <p:sp>
        <p:nvSpPr>
          <p:cNvPr id="4" name="Rectangle 12">
            <a:extLst>
              <a:ext uri="{FF2B5EF4-FFF2-40B4-BE49-F238E27FC236}">
                <a16:creationId xmlns:a16="http://schemas.microsoft.com/office/drawing/2014/main" id="{ECFE7B3F-F6D6-45AC-AB5A-14665BA484BE}"/>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467F1B56-63D5-4BBA-8FE5-A1FBDA5B3B77}"/>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C064D275-DBCB-4E43-A9C1-55E2728944B9}"/>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6">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B95C5-2FFD-42DA-A2BF-CD90D42C1920}"/>
              </a:ext>
            </a:extLst>
          </p:cNvPr>
          <p:cNvSpPr txBox="1">
            <a:spLocks noGrp="1"/>
          </p:cNvSpPr>
          <p:nvPr>
            <p:ph type="title"/>
          </p:nvPr>
        </p:nvSpPr>
        <p:spPr>
          <a:xfrm>
            <a:off x="947528" y="172282"/>
            <a:ext cx="7792279" cy="1338471"/>
          </a:xfrm>
        </p:spPr>
        <p:txBody>
          <a:bodyPr>
            <a:noAutofit/>
          </a:bodyPr>
          <a:lstStyle/>
          <a:p>
            <a:pPr lvl="0"/>
            <a:br>
              <a:rPr lang="en-GB" sz="3600" b="1">
                <a:latin typeface="Calibri"/>
              </a:rPr>
            </a:br>
            <a:r>
              <a:rPr lang="en-GB" sz="3600" b="1">
                <a:latin typeface="Calibri"/>
              </a:rPr>
              <a:t>     </a:t>
            </a:r>
            <a:br>
              <a:rPr lang="en-GB" sz="3600" b="1">
                <a:latin typeface="Calibri"/>
              </a:rPr>
            </a:br>
            <a:r>
              <a:rPr lang="en-GB" sz="3600" b="1">
                <a:latin typeface="Calibri"/>
              </a:rPr>
              <a:t>     </a:t>
            </a:r>
            <a:br>
              <a:rPr lang="en-GB" sz="3600" b="1">
                <a:latin typeface="Calibri"/>
              </a:rPr>
            </a:br>
            <a:br>
              <a:rPr lang="en-GB" sz="3600" b="1">
                <a:latin typeface="Calibri"/>
              </a:rPr>
            </a:br>
            <a:r>
              <a:rPr lang="en-GB" sz="3600" b="1">
                <a:solidFill>
                  <a:srgbClr val="2F5597"/>
                </a:solidFill>
                <a:latin typeface="Calibri"/>
              </a:rPr>
              <a:t>What are the marking criteria at SL?</a:t>
            </a:r>
            <a:br>
              <a:rPr lang="en-GB" sz="3600" b="1">
                <a:solidFill>
                  <a:srgbClr val="2F5597"/>
                </a:solidFill>
                <a:latin typeface="Calibri"/>
              </a:rPr>
            </a:br>
            <a:br>
              <a:rPr lang="en-GB" sz="3600" b="1">
                <a:solidFill>
                  <a:srgbClr val="2F5597"/>
                </a:solidFill>
                <a:latin typeface="Calibri"/>
              </a:rPr>
            </a:br>
            <a:br>
              <a:rPr lang="en-GB" sz="3600" b="1">
                <a:solidFill>
                  <a:srgbClr val="2F5597"/>
                </a:solidFill>
                <a:latin typeface="Calibri"/>
              </a:rPr>
            </a:br>
            <a:br>
              <a:rPr lang="en-GB" sz="3600" b="1">
                <a:solidFill>
                  <a:srgbClr val="2F5597"/>
                </a:solidFill>
                <a:latin typeface="Calibri"/>
              </a:rPr>
            </a:br>
            <a:br>
              <a:rPr lang="en-GB" sz="3600" b="1">
                <a:solidFill>
                  <a:srgbClr val="2F5597"/>
                </a:solidFill>
                <a:latin typeface="Calibri"/>
              </a:rPr>
            </a:br>
            <a:endParaRPr lang="en-DE" sz="3600" b="1">
              <a:solidFill>
                <a:srgbClr val="2F5597"/>
              </a:solidFill>
              <a:latin typeface="Calibri"/>
            </a:endParaRPr>
          </a:p>
        </p:txBody>
      </p:sp>
      <p:sp>
        <p:nvSpPr>
          <p:cNvPr id="3" name="Content Placeholder 9">
            <a:extLst>
              <a:ext uri="{FF2B5EF4-FFF2-40B4-BE49-F238E27FC236}">
                <a16:creationId xmlns:a16="http://schemas.microsoft.com/office/drawing/2014/main" id="{58719EFF-4B89-40DF-AF66-59A766352E2A}"/>
              </a:ext>
            </a:extLst>
          </p:cNvPr>
          <p:cNvSpPr txBox="1">
            <a:spLocks noGrp="1"/>
          </p:cNvSpPr>
          <p:nvPr>
            <p:ph idx="1"/>
          </p:nvPr>
        </p:nvSpPr>
        <p:spPr>
          <a:xfrm>
            <a:off x="1285463" y="1246912"/>
            <a:ext cx="7290895" cy="4294909"/>
          </a:xfrm>
        </p:spPr>
        <p:txBody>
          <a:bodyPr anchor="ctr"/>
          <a:lstStyle/>
          <a:p>
            <a:pPr marL="0" lvl="0" indent="0">
              <a:lnSpc>
                <a:spcPct val="70000"/>
              </a:lnSpc>
              <a:buNone/>
            </a:pPr>
            <a:r>
              <a:rPr lang="en-GB" sz="2000" b="1">
                <a:solidFill>
                  <a:srgbClr val="2F5597"/>
                </a:solidFill>
              </a:rPr>
              <a:t>External Assessment</a:t>
            </a:r>
          </a:p>
          <a:p>
            <a:pPr marL="0" lvl="0" indent="0">
              <a:lnSpc>
                <a:spcPct val="70000"/>
              </a:lnSpc>
              <a:buNone/>
            </a:pPr>
            <a:endParaRPr lang="en-GB" sz="2000" b="1">
              <a:solidFill>
                <a:srgbClr val="2F5597"/>
              </a:solidFill>
            </a:endParaRPr>
          </a:p>
          <a:p>
            <a:pPr marL="0" lvl="0" indent="0">
              <a:lnSpc>
                <a:spcPct val="70000"/>
              </a:lnSpc>
              <a:buNone/>
            </a:pPr>
            <a:r>
              <a:rPr lang="en-GB" sz="2000" b="1">
                <a:solidFill>
                  <a:srgbClr val="2F5597"/>
                </a:solidFill>
              </a:rPr>
              <a:t>Paper 2: Comparative essay</a:t>
            </a:r>
          </a:p>
          <a:p>
            <a:pPr marL="0" lvl="0" indent="0">
              <a:lnSpc>
                <a:spcPct val="70000"/>
              </a:lnSpc>
              <a:buNone/>
            </a:pPr>
            <a:endParaRPr lang="en-GB" sz="2000" b="1">
              <a:solidFill>
                <a:srgbClr val="2F5597"/>
              </a:solidFill>
            </a:endParaRPr>
          </a:p>
          <a:p>
            <a:pPr marL="0" lvl="0" indent="0">
              <a:lnSpc>
                <a:spcPct val="70000"/>
              </a:lnSpc>
              <a:buNone/>
            </a:pPr>
            <a:r>
              <a:rPr lang="en-GB" sz="2000" b="1"/>
              <a:t>Criterion A: Knowledge, understanding and interpretation (10 marks)</a:t>
            </a:r>
          </a:p>
          <a:p>
            <a:pPr marL="0" lvl="0" indent="0">
              <a:lnSpc>
                <a:spcPct val="70000"/>
              </a:lnSpc>
              <a:buNone/>
            </a:pPr>
            <a:endParaRPr lang="en-GB" sz="2000" b="1"/>
          </a:p>
          <a:p>
            <a:pPr marL="0" lvl="0" indent="0">
              <a:lnSpc>
                <a:spcPct val="70000"/>
              </a:lnSpc>
              <a:buNone/>
            </a:pPr>
            <a:r>
              <a:rPr lang="en-GB" sz="2000" b="1"/>
              <a:t>Criterion B: Analysis and evaluation (10 marks)</a:t>
            </a:r>
          </a:p>
          <a:p>
            <a:pPr marL="0" lvl="0" indent="0">
              <a:lnSpc>
                <a:spcPct val="70000"/>
              </a:lnSpc>
              <a:buNone/>
            </a:pPr>
            <a:endParaRPr lang="en-GB" sz="2000" b="1"/>
          </a:p>
          <a:p>
            <a:pPr marL="0" lvl="0" indent="0">
              <a:lnSpc>
                <a:spcPct val="70000"/>
              </a:lnSpc>
              <a:buNone/>
            </a:pPr>
            <a:r>
              <a:rPr lang="en-GB" sz="2000" b="1"/>
              <a:t>Criterion C: Focus and organisation (5 marks)</a:t>
            </a:r>
          </a:p>
          <a:p>
            <a:pPr marL="0" lvl="0" indent="0">
              <a:lnSpc>
                <a:spcPct val="70000"/>
              </a:lnSpc>
              <a:buNone/>
            </a:pPr>
            <a:endParaRPr lang="en-GB" sz="2000" b="1"/>
          </a:p>
          <a:p>
            <a:pPr marL="0" lvl="0" indent="0">
              <a:lnSpc>
                <a:spcPct val="70000"/>
              </a:lnSpc>
              <a:buNone/>
            </a:pPr>
            <a:r>
              <a:rPr lang="en-GB" sz="2000" b="1"/>
              <a:t>Criterion D: Language (5 marks)</a:t>
            </a:r>
          </a:p>
          <a:p>
            <a:pPr marL="0" lvl="0" indent="0">
              <a:lnSpc>
                <a:spcPct val="70000"/>
              </a:lnSpc>
              <a:buNone/>
            </a:pPr>
            <a:endParaRPr lang="en-GB" sz="2000" b="1">
              <a:solidFill>
                <a:srgbClr val="2F5597"/>
              </a:solidFill>
            </a:endParaRPr>
          </a:p>
        </p:txBody>
      </p:sp>
      <p:sp>
        <p:nvSpPr>
          <p:cNvPr id="4" name="Rectangle 12">
            <a:extLst>
              <a:ext uri="{FF2B5EF4-FFF2-40B4-BE49-F238E27FC236}">
                <a16:creationId xmlns:a16="http://schemas.microsoft.com/office/drawing/2014/main" id="{0D434D8C-6668-4BD1-A158-38AD65494216}"/>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CA1A34C3-2C0D-4A15-B8D6-6C37680959C2}"/>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25EDBD15-3F8F-4898-B08E-3B01680EBF56}"/>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7">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B1668-3117-4F53-A974-EAECB59ED48A}"/>
              </a:ext>
            </a:extLst>
          </p:cNvPr>
          <p:cNvSpPr txBox="1">
            <a:spLocks noGrp="1"/>
          </p:cNvSpPr>
          <p:nvPr>
            <p:ph type="title"/>
          </p:nvPr>
        </p:nvSpPr>
        <p:spPr>
          <a:xfrm>
            <a:off x="947528" y="172282"/>
            <a:ext cx="7792279" cy="1338471"/>
          </a:xfrm>
        </p:spPr>
        <p:txBody>
          <a:bodyPr>
            <a:noAutofit/>
          </a:bodyPr>
          <a:lstStyle/>
          <a:p>
            <a:pPr lvl="0"/>
            <a:br>
              <a:rPr lang="en-GB" sz="3600" b="1">
                <a:latin typeface="Calibri"/>
              </a:rPr>
            </a:br>
            <a:r>
              <a:rPr lang="en-GB" sz="3600" b="1">
                <a:latin typeface="Calibri"/>
              </a:rPr>
              <a:t>     </a:t>
            </a:r>
            <a:br>
              <a:rPr lang="en-GB" sz="3600" b="1">
                <a:latin typeface="Calibri"/>
              </a:rPr>
            </a:br>
            <a:r>
              <a:rPr lang="en-GB" sz="3600" b="1">
                <a:latin typeface="Calibri"/>
              </a:rPr>
              <a:t>       </a:t>
            </a:r>
            <a:br>
              <a:rPr lang="en-GB" sz="3600" b="1">
                <a:solidFill>
                  <a:srgbClr val="2F5597"/>
                </a:solidFill>
                <a:latin typeface="Calibri"/>
              </a:rPr>
            </a:br>
            <a:r>
              <a:rPr lang="en-GB" sz="3600" b="1">
                <a:solidFill>
                  <a:srgbClr val="2F5597"/>
                </a:solidFill>
                <a:latin typeface="Calibri"/>
              </a:rPr>
              <a:t>What are the marking criteria at SL?</a:t>
            </a:r>
            <a:br>
              <a:rPr lang="en-GB" sz="3600" b="1">
                <a:solidFill>
                  <a:srgbClr val="2F5597"/>
                </a:solidFill>
                <a:latin typeface="Calibri"/>
              </a:rPr>
            </a:br>
            <a:br>
              <a:rPr lang="en-GB" sz="3600" b="1">
                <a:solidFill>
                  <a:srgbClr val="2F5597"/>
                </a:solidFill>
                <a:latin typeface="Calibri"/>
              </a:rPr>
            </a:br>
            <a:br>
              <a:rPr lang="en-GB" sz="3600" b="1">
                <a:solidFill>
                  <a:srgbClr val="2F5597"/>
                </a:solidFill>
                <a:latin typeface="Calibri"/>
              </a:rPr>
            </a:br>
            <a:endParaRPr lang="en-DE" sz="3600" b="1">
              <a:solidFill>
                <a:srgbClr val="2F5597"/>
              </a:solidFill>
              <a:latin typeface="Calibri"/>
            </a:endParaRPr>
          </a:p>
        </p:txBody>
      </p:sp>
      <p:sp>
        <p:nvSpPr>
          <p:cNvPr id="3" name="Content Placeholder 9">
            <a:extLst>
              <a:ext uri="{FF2B5EF4-FFF2-40B4-BE49-F238E27FC236}">
                <a16:creationId xmlns:a16="http://schemas.microsoft.com/office/drawing/2014/main" id="{9DAC447A-B05E-4B28-934B-4FB129E84F74}"/>
              </a:ext>
            </a:extLst>
          </p:cNvPr>
          <p:cNvSpPr txBox="1">
            <a:spLocks noGrp="1"/>
          </p:cNvSpPr>
          <p:nvPr>
            <p:ph idx="1"/>
          </p:nvPr>
        </p:nvSpPr>
        <p:spPr>
          <a:xfrm>
            <a:off x="1285463" y="1649897"/>
            <a:ext cx="7290895" cy="3697358"/>
          </a:xfrm>
        </p:spPr>
        <p:txBody>
          <a:bodyPr anchor="ctr"/>
          <a:lstStyle/>
          <a:p>
            <a:pPr marL="0" lvl="0" indent="0">
              <a:lnSpc>
                <a:spcPct val="60000"/>
              </a:lnSpc>
              <a:buNone/>
            </a:pPr>
            <a:r>
              <a:rPr lang="en-GB" sz="2000" b="1">
                <a:solidFill>
                  <a:srgbClr val="2F5597"/>
                </a:solidFill>
              </a:rPr>
              <a:t>Internal Assessment</a:t>
            </a:r>
          </a:p>
          <a:p>
            <a:pPr marL="0" lvl="0" indent="0">
              <a:lnSpc>
                <a:spcPct val="60000"/>
              </a:lnSpc>
              <a:buNone/>
            </a:pPr>
            <a:endParaRPr lang="en-GB" sz="2000" b="1">
              <a:solidFill>
                <a:srgbClr val="2F5597"/>
              </a:solidFill>
            </a:endParaRPr>
          </a:p>
          <a:p>
            <a:pPr marL="0" lvl="0" indent="0">
              <a:lnSpc>
                <a:spcPct val="60000"/>
              </a:lnSpc>
              <a:buNone/>
            </a:pPr>
            <a:r>
              <a:rPr lang="en-GB" sz="2000" b="1">
                <a:solidFill>
                  <a:srgbClr val="2F5597"/>
                </a:solidFill>
              </a:rPr>
              <a:t>Individual oral</a:t>
            </a:r>
          </a:p>
          <a:p>
            <a:pPr marL="0" lvl="0" indent="0">
              <a:lnSpc>
                <a:spcPct val="60000"/>
              </a:lnSpc>
              <a:buNone/>
            </a:pPr>
            <a:endParaRPr lang="en-GB" sz="2000" b="1"/>
          </a:p>
          <a:p>
            <a:pPr marL="0" lvl="0" indent="0">
              <a:lnSpc>
                <a:spcPct val="60000"/>
              </a:lnSpc>
              <a:buNone/>
            </a:pPr>
            <a:r>
              <a:rPr lang="en-GB" sz="2000" b="1"/>
              <a:t>Criterion A: Knowledge, understanding and interpretation (10 marks)</a:t>
            </a:r>
          </a:p>
          <a:p>
            <a:pPr marL="0" lvl="0" indent="0">
              <a:lnSpc>
                <a:spcPct val="60000"/>
              </a:lnSpc>
              <a:buNone/>
            </a:pPr>
            <a:endParaRPr lang="en-GB" sz="2000" b="1"/>
          </a:p>
          <a:p>
            <a:pPr marL="0" lvl="0" indent="0">
              <a:lnSpc>
                <a:spcPct val="60000"/>
              </a:lnSpc>
              <a:buNone/>
            </a:pPr>
            <a:r>
              <a:rPr lang="en-GB" sz="2000" b="1"/>
              <a:t>Criterion B: Analysis and evaluation (10 marks)</a:t>
            </a:r>
          </a:p>
          <a:p>
            <a:pPr marL="0" lvl="0" indent="0">
              <a:lnSpc>
                <a:spcPct val="60000"/>
              </a:lnSpc>
              <a:buNone/>
            </a:pPr>
            <a:endParaRPr lang="en-GB" sz="2000" b="1"/>
          </a:p>
          <a:p>
            <a:pPr marL="0" lvl="0" indent="0">
              <a:lnSpc>
                <a:spcPct val="60000"/>
              </a:lnSpc>
              <a:buNone/>
            </a:pPr>
            <a:r>
              <a:rPr lang="en-GB" sz="2000" b="1"/>
              <a:t>Criterion C: Focus and organisation (10 marks)</a:t>
            </a:r>
          </a:p>
          <a:p>
            <a:pPr marL="0" lvl="0" indent="0">
              <a:lnSpc>
                <a:spcPct val="60000"/>
              </a:lnSpc>
              <a:buNone/>
            </a:pPr>
            <a:endParaRPr lang="en-GB" sz="2000" b="1"/>
          </a:p>
          <a:p>
            <a:pPr marL="0" lvl="0" indent="0">
              <a:lnSpc>
                <a:spcPct val="60000"/>
              </a:lnSpc>
              <a:buNone/>
            </a:pPr>
            <a:r>
              <a:rPr lang="en-GB" sz="2000" b="1"/>
              <a:t>Criterion D: Language (10 marks)</a:t>
            </a:r>
          </a:p>
        </p:txBody>
      </p:sp>
      <p:sp>
        <p:nvSpPr>
          <p:cNvPr id="4" name="Rectangle 12">
            <a:extLst>
              <a:ext uri="{FF2B5EF4-FFF2-40B4-BE49-F238E27FC236}">
                <a16:creationId xmlns:a16="http://schemas.microsoft.com/office/drawing/2014/main" id="{D79C4A4C-2EEA-488E-A984-7C543B93842F}"/>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C77631B5-4FEF-43DD-B0C2-73586D007B51}"/>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78307D18-5351-41FC-85D1-BCA6B5CB776A}"/>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8">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F9E12-B8BC-4196-8D43-087D04B65D81}"/>
              </a:ext>
            </a:extLst>
          </p:cNvPr>
          <p:cNvSpPr txBox="1">
            <a:spLocks noGrp="1"/>
          </p:cNvSpPr>
          <p:nvPr>
            <p:ph type="title"/>
          </p:nvPr>
        </p:nvSpPr>
        <p:spPr>
          <a:xfrm>
            <a:off x="947528" y="172282"/>
            <a:ext cx="7792279" cy="692246"/>
          </a:xfrm>
        </p:spPr>
        <p:txBody>
          <a:bodyPr>
            <a:noAutofit/>
          </a:bodyPr>
          <a:lstStyle/>
          <a:p>
            <a:pPr lvl="0"/>
            <a:br>
              <a:rPr lang="en-GB" sz="3600" b="1">
                <a:latin typeface="Calibri"/>
              </a:rPr>
            </a:br>
            <a:r>
              <a:rPr lang="en-GB" sz="3600" b="1">
                <a:latin typeface="Calibri"/>
              </a:rPr>
              <a:t>     </a:t>
            </a:r>
            <a:br>
              <a:rPr lang="en-GB" sz="3600" b="1">
                <a:latin typeface="Calibri"/>
              </a:rPr>
            </a:br>
            <a:r>
              <a:rPr lang="en-GB" sz="3600" b="1">
                <a:latin typeface="Calibri"/>
              </a:rPr>
              <a:t>     </a:t>
            </a:r>
            <a:br>
              <a:rPr lang="en-GB" sz="3600" b="1">
                <a:latin typeface="Calibri"/>
              </a:rPr>
            </a:br>
            <a:r>
              <a:rPr lang="en-GB" sz="3600" b="1">
                <a:latin typeface="Calibri"/>
              </a:rPr>
              <a:t>   </a:t>
            </a:r>
            <a:br>
              <a:rPr lang="en-GB" sz="3600" b="1">
                <a:latin typeface="Calibri"/>
              </a:rPr>
            </a:br>
            <a:r>
              <a:rPr lang="en-GB" sz="3600" b="1">
                <a:solidFill>
                  <a:srgbClr val="2F5597"/>
                </a:solidFill>
                <a:latin typeface="Calibri"/>
              </a:rPr>
              <a:t>What are the marking criteria at HL?</a:t>
            </a:r>
            <a:br>
              <a:rPr lang="en-GB" sz="3600" b="1">
                <a:solidFill>
                  <a:srgbClr val="2F5597"/>
                </a:solidFill>
                <a:latin typeface="Calibri"/>
              </a:rPr>
            </a:br>
            <a:br>
              <a:rPr lang="en-GB" sz="3600" b="1">
                <a:solidFill>
                  <a:srgbClr val="2F5597"/>
                </a:solidFill>
                <a:latin typeface="Calibri"/>
              </a:rPr>
            </a:br>
            <a:br>
              <a:rPr lang="en-GB" sz="3600" b="1">
                <a:solidFill>
                  <a:srgbClr val="2F5597"/>
                </a:solidFill>
                <a:latin typeface="Calibri"/>
              </a:rPr>
            </a:br>
            <a:br>
              <a:rPr lang="en-GB" sz="3600" b="1">
                <a:solidFill>
                  <a:srgbClr val="2F5597"/>
                </a:solidFill>
                <a:latin typeface="Calibri"/>
              </a:rPr>
            </a:br>
            <a:endParaRPr lang="en-DE" sz="3600" b="1">
              <a:solidFill>
                <a:srgbClr val="2F5597"/>
              </a:solidFill>
              <a:latin typeface="Calibri"/>
            </a:endParaRPr>
          </a:p>
        </p:txBody>
      </p:sp>
      <p:sp>
        <p:nvSpPr>
          <p:cNvPr id="3" name="Content Placeholder 9">
            <a:extLst>
              <a:ext uri="{FF2B5EF4-FFF2-40B4-BE49-F238E27FC236}">
                <a16:creationId xmlns:a16="http://schemas.microsoft.com/office/drawing/2014/main" id="{0737E4A9-99C1-46B1-B8EF-3E08E541FF0A}"/>
              </a:ext>
            </a:extLst>
          </p:cNvPr>
          <p:cNvSpPr txBox="1">
            <a:spLocks noGrp="1"/>
          </p:cNvSpPr>
          <p:nvPr>
            <p:ph idx="1"/>
          </p:nvPr>
        </p:nvSpPr>
        <p:spPr>
          <a:xfrm>
            <a:off x="1285463" y="615144"/>
            <a:ext cx="7290895" cy="5974076"/>
          </a:xfrm>
        </p:spPr>
        <p:txBody>
          <a:bodyPr anchor="ctr"/>
          <a:lstStyle/>
          <a:p>
            <a:pPr marL="0" lvl="0" indent="0">
              <a:lnSpc>
                <a:spcPct val="60000"/>
              </a:lnSpc>
              <a:buNone/>
            </a:pPr>
            <a:endParaRPr lang="en-GB" sz="2000" b="1">
              <a:solidFill>
                <a:srgbClr val="2F5597"/>
              </a:solidFill>
            </a:endParaRPr>
          </a:p>
          <a:p>
            <a:pPr marL="0" lvl="0" indent="0">
              <a:lnSpc>
                <a:spcPct val="60000"/>
              </a:lnSpc>
              <a:buNone/>
            </a:pPr>
            <a:endParaRPr lang="en-GB" sz="2000" b="1">
              <a:solidFill>
                <a:srgbClr val="2F5597"/>
              </a:solidFill>
            </a:endParaRPr>
          </a:p>
          <a:p>
            <a:pPr marL="0" lvl="0" indent="0">
              <a:lnSpc>
                <a:spcPct val="60000"/>
              </a:lnSpc>
              <a:buNone/>
            </a:pPr>
            <a:endParaRPr lang="en-GB" sz="2000" b="1">
              <a:solidFill>
                <a:srgbClr val="2F5597"/>
              </a:solidFill>
            </a:endParaRPr>
          </a:p>
          <a:p>
            <a:pPr marL="0" lvl="0" indent="0">
              <a:lnSpc>
                <a:spcPct val="60000"/>
              </a:lnSpc>
              <a:buNone/>
            </a:pPr>
            <a:endParaRPr lang="en-GB" sz="2000" b="1">
              <a:solidFill>
                <a:srgbClr val="2F5597"/>
              </a:solidFill>
            </a:endParaRPr>
          </a:p>
          <a:p>
            <a:pPr marL="0" lvl="0" indent="0">
              <a:lnSpc>
                <a:spcPct val="60000"/>
              </a:lnSpc>
              <a:buNone/>
            </a:pPr>
            <a:r>
              <a:rPr lang="en-GB" sz="2000" b="1">
                <a:solidFill>
                  <a:srgbClr val="2F5597"/>
                </a:solidFill>
              </a:rPr>
              <a:t>External Assessment</a:t>
            </a:r>
          </a:p>
          <a:p>
            <a:pPr marL="0" lvl="0" indent="0">
              <a:lnSpc>
                <a:spcPct val="60000"/>
              </a:lnSpc>
              <a:buNone/>
            </a:pPr>
            <a:endParaRPr lang="en-GB" sz="2000" b="1">
              <a:solidFill>
                <a:srgbClr val="2F5597"/>
              </a:solidFill>
            </a:endParaRPr>
          </a:p>
          <a:p>
            <a:pPr marL="0" lvl="0" indent="0">
              <a:lnSpc>
                <a:spcPct val="60000"/>
              </a:lnSpc>
              <a:buNone/>
            </a:pPr>
            <a:r>
              <a:rPr lang="en-GB" sz="2000" b="1">
                <a:solidFill>
                  <a:srgbClr val="2F5597"/>
                </a:solidFill>
              </a:rPr>
              <a:t>Paper 1: Guided textual analysis</a:t>
            </a:r>
          </a:p>
          <a:p>
            <a:pPr marL="0" lvl="0" indent="0">
              <a:lnSpc>
                <a:spcPct val="60000"/>
              </a:lnSpc>
              <a:buNone/>
            </a:pPr>
            <a:endParaRPr lang="en-GB" sz="2000" b="1">
              <a:solidFill>
                <a:srgbClr val="2F5597"/>
              </a:solidFill>
            </a:endParaRPr>
          </a:p>
          <a:p>
            <a:pPr marL="0" lvl="0" indent="0">
              <a:lnSpc>
                <a:spcPct val="60000"/>
              </a:lnSpc>
              <a:buNone/>
            </a:pPr>
            <a:r>
              <a:rPr lang="en-GB" sz="2000" b="1"/>
              <a:t>Criterion A: Understanding and interpretation (5 marks)</a:t>
            </a:r>
          </a:p>
          <a:p>
            <a:pPr marL="0" lvl="0" indent="0">
              <a:lnSpc>
                <a:spcPct val="60000"/>
              </a:lnSpc>
              <a:buNone/>
            </a:pPr>
            <a:endParaRPr lang="en-GB" sz="2000" b="1"/>
          </a:p>
          <a:p>
            <a:pPr marL="0" lvl="0" indent="0">
              <a:lnSpc>
                <a:spcPct val="60000"/>
              </a:lnSpc>
              <a:buNone/>
            </a:pPr>
            <a:r>
              <a:rPr lang="en-GB" sz="2000" b="1"/>
              <a:t>Criterion B: Analysis and evaluation (5 marks)</a:t>
            </a:r>
          </a:p>
          <a:p>
            <a:pPr marL="0" lvl="0" indent="0">
              <a:lnSpc>
                <a:spcPct val="60000"/>
              </a:lnSpc>
              <a:buNone/>
            </a:pPr>
            <a:endParaRPr lang="en-GB" sz="2000" b="1"/>
          </a:p>
          <a:p>
            <a:pPr marL="0" lvl="0" indent="0">
              <a:lnSpc>
                <a:spcPct val="60000"/>
              </a:lnSpc>
              <a:buNone/>
            </a:pPr>
            <a:r>
              <a:rPr lang="en-GB" sz="2000" b="1"/>
              <a:t>Criterion C: Focus and organization (5 marks)</a:t>
            </a:r>
          </a:p>
          <a:p>
            <a:pPr marL="0" lvl="0" indent="0">
              <a:lnSpc>
                <a:spcPct val="60000"/>
              </a:lnSpc>
              <a:buNone/>
            </a:pPr>
            <a:endParaRPr lang="en-GB" sz="2000" b="1"/>
          </a:p>
          <a:p>
            <a:pPr marL="0" lvl="0" indent="0">
              <a:lnSpc>
                <a:spcPct val="60000"/>
              </a:lnSpc>
              <a:buNone/>
            </a:pPr>
            <a:r>
              <a:rPr lang="en-GB" sz="2000" b="1"/>
              <a:t>Criterion D: Language (5 marks)</a:t>
            </a:r>
          </a:p>
          <a:p>
            <a:pPr marL="0" lvl="0" indent="0">
              <a:lnSpc>
                <a:spcPct val="60000"/>
              </a:lnSpc>
              <a:buNone/>
            </a:pPr>
            <a:endParaRPr lang="en-GB" sz="2000" b="1"/>
          </a:p>
          <a:p>
            <a:pPr marL="0" lvl="0" indent="0">
              <a:lnSpc>
                <a:spcPct val="60000"/>
              </a:lnSpc>
              <a:buNone/>
            </a:pPr>
            <a:endParaRPr lang="en-GB" sz="2000" b="1"/>
          </a:p>
          <a:p>
            <a:pPr marL="0" lvl="0" indent="0">
              <a:lnSpc>
                <a:spcPct val="60000"/>
              </a:lnSpc>
              <a:buNone/>
            </a:pPr>
            <a:r>
              <a:rPr lang="en-GB" sz="2000" b="1"/>
              <a:t>N.B. HL students write responses to 2 texts. Hence, the total possible marks for the paper is 40 (i.e. 2 x 20 marks)</a:t>
            </a:r>
          </a:p>
          <a:p>
            <a:pPr marL="0" lvl="0" indent="0">
              <a:lnSpc>
                <a:spcPct val="60000"/>
              </a:lnSpc>
              <a:buNone/>
            </a:pPr>
            <a:endParaRPr lang="en-GB" sz="2000" b="1"/>
          </a:p>
          <a:p>
            <a:pPr marL="0" lvl="0" indent="0">
              <a:lnSpc>
                <a:spcPct val="60000"/>
              </a:lnSpc>
              <a:buNone/>
            </a:pPr>
            <a:endParaRPr lang="en-GB" sz="4000" b="1">
              <a:solidFill>
                <a:srgbClr val="2F5597"/>
              </a:solidFill>
            </a:endParaRPr>
          </a:p>
          <a:p>
            <a:pPr marL="0" lvl="0" indent="0">
              <a:lnSpc>
                <a:spcPct val="60000"/>
              </a:lnSpc>
              <a:buNone/>
            </a:pPr>
            <a:endParaRPr lang="en-GB" sz="4000" b="1">
              <a:solidFill>
                <a:srgbClr val="2F5597"/>
              </a:solidFill>
            </a:endParaRPr>
          </a:p>
        </p:txBody>
      </p:sp>
      <p:sp>
        <p:nvSpPr>
          <p:cNvPr id="4" name="Rectangle 12">
            <a:extLst>
              <a:ext uri="{FF2B5EF4-FFF2-40B4-BE49-F238E27FC236}">
                <a16:creationId xmlns:a16="http://schemas.microsoft.com/office/drawing/2014/main" id="{1CF74C43-1460-4B08-BC95-F5194292AC74}"/>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E6429F1C-B88D-4E52-B1B4-BAE4C69E535F}"/>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7D36684E-CA65-4335-8348-854976293B20}"/>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9">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C463D-8B92-4098-9D8E-7DA86B8305D5}"/>
              </a:ext>
            </a:extLst>
          </p:cNvPr>
          <p:cNvSpPr txBox="1">
            <a:spLocks noGrp="1"/>
          </p:cNvSpPr>
          <p:nvPr>
            <p:ph type="title"/>
          </p:nvPr>
        </p:nvSpPr>
        <p:spPr>
          <a:xfrm>
            <a:off x="947528" y="172282"/>
            <a:ext cx="7792279" cy="1338471"/>
          </a:xfrm>
        </p:spPr>
        <p:txBody>
          <a:bodyPr>
            <a:noAutofit/>
          </a:bodyPr>
          <a:lstStyle/>
          <a:p>
            <a:pPr lvl="0"/>
            <a:br>
              <a:rPr lang="en-GB" sz="3600" b="1">
                <a:latin typeface="Calibri"/>
              </a:rPr>
            </a:br>
            <a:r>
              <a:rPr lang="en-GB" sz="3600" b="1">
                <a:latin typeface="Calibri"/>
              </a:rPr>
              <a:t>     </a:t>
            </a:r>
            <a:br>
              <a:rPr lang="en-GB" sz="3600" b="1">
                <a:latin typeface="Calibri"/>
              </a:rPr>
            </a:br>
            <a:r>
              <a:rPr lang="en-GB" sz="3600" b="1">
                <a:latin typeface="Calibri"/>
              </a:rPr>
              <a:t>         </a:t>
            </a:r>
            <a:br>
              <a:rPr lang="en-GB" sz="3600" b="1">
                <a:latin typeface="Calibri"/>
              </a:rPr>
            </a:br>
            <a:br>
              <a:rPr lang="en-GB" sz="3600" b="1">
                <a:latin typeface="Calibri"/>
              </a:rPr>
            </a:br>
            <a:r>
              <a:rPr lang="en-GB" sz="3600" b="1">
                <a:latin typeface="Calibri"/>
              </a:rPr>
              <a:t>  </a:t>
            </a:r>
            <a:r>
              <a:rPr lang="en-GB" sz="3600" b="1">
                <a:solidFill>
                  <a:srgbClr val="2F5597"/>
                </a:solidFill>
                <a:latin typeface="Calibri"/>
              </a:rPr>
              <a:t>What are the marking criteria at HL?</a:t>
            </a:r>
            <a:br>
              <a:rPr lang="en-GB" sz="3600" b="1">
                <a:solidFill>
                  <a:srgbClr val="2F5597"/>
                </a:solidFill>
                <a:latin typeface="Calibri"/>
              </a:rPr>
            </a:br>
            <a:br>
              <a:rPr lang="en-GB" sz="3600" b="1">
                <a:solidFill>
                  <a:srgbClr val="2F5597"/>
                </a:solidFill>
                <a:latin typeface="Calibri"/>
              </a:rPr>
            </a:br>
            <a:br>
              <a:rPr lang="en-GB" sz="3600" b="1">
                <a:solidFill>
                  <a:srgbClr val="2F5597"/>
                </a:solidFill>
                <a:latin typeface="Calibri"/>
              </a:rPr>
            </a:br>
            <a:br>
              <a:rPr lang="en-GB" sz="3600" b="1">
                <a:solidFill>
                  <a:srgbClr val="2F5597"/>
                </a:solidFill>
                <a:latin typeface="Calibri"/>
              </a:rPr>
            </a:br>
            <a:br>
              <a:rPr lang="en-GB" sz="3600" b="1">
                <a:solidFill>
                  <a:srgbClr val="2F5597"/>
                </a:solidFill>
                <a:latin typeface="Calibri"/>
              </a:rPr>
            </a:br>
            <a:endParaRPr lang="en-DE" sz="3600" b="1">
              <a:solidFill>
                <a:srgbClr val="2F5597"/>
              </a:solidFill>
              <a:latin typeface="Calibri"/>
            </a:endParaRPr>
          </a:p>
        </p:txBody>
      </p:sp>
      <p:sp>
        <p:nvSpPr>
          <p:cNvPr id="3" name="Content Placeholder 9">
            <a:extLst>
              <a:ext uri="{FF2B5EF4-FFF2-40B4-BE49-F238E27FC236}">
                <a16:creationId xmlns:a16="http://schemas.microsoft.com/office/drawing/2014/main" id="{DA385312-C92C-41E3-84C6-19EED90306AD}"/>
              </a:ext>
            </a:extLst>
          </p:cNvPr>
          <p:cNvSpPr txBox="1">
            <a:spLocks noGrp="1"/>
          </p:cNvSpPr>
          <p:nvPr>
            <p:ph idx="1"/>
          </p:nvPr>
        </p:nvSpPr>
        <p:spPr>
          <a:xfrm>
            <a:off x="1285463" y="886693"/>
            <a:ext cx="7290895" cy="5503023"/>
          </a:xfrm>
        </p:spPr>
        <p:txBody>
          <a:bodyPr anchor="ctr"/>
          <a:lstStyle/>
          <a:p>
            <a:pPr marL="0" lvl="0" indent="0">
              <a:lnSpc>
                <a:spcPct val="70000"/>
              </a:lnSpc>
              <a:buNone/>
            </a:pPr>
            <a:endParaRPr lang="en-GB" sz="2000" b="1">
              <a:solidFill>
                <a:srgbClr val="2F5597"/>
              </a:solidFill>
            </a:endParaRPr>
          </a:p>
          <a:p>
            <a:pPr marL="0" lvl="0" indent="0">
              <a:lnSpc>
                <a:spcPct val="70000"/>
              </a:lnSpc>
              <a:buNone/>
            </a:pPr>
            <a:endParaRPr lang="en-GB" sz="2000" b="1">
              <a:solidFill>
                <a:srgbClr val="2F5597"/>
              </a:solidFill>
            </a:endParaRPr>
          </a:p>
          <a:p>
            <a:pPr marL="0" lvl="0" indent="0">
              <a:lnSpc>
                <a:spcPct val="70000"/>
              </a:lnSpc>
              <a:buNone/>
            </a:pPr>
            <a:r>
              <a:rPr lang="en-GB" sz="2000" b="1">
                <a:solidFill>
                  <a:srgbClr val="2F5597"/>
                </a:solidFill>
              </a:rPr>
              <a:t>External Assessment</a:t>
            </a:r>
          </a:p>
          <a:p>
            <a:pPr marL="0" lvl="0" indent="0">
              <a:lnSpc>
                <a:spcPct val="70000"/>
              </a:lnSpc>
              <a:buNone/>
            </a:pPr>
            <a:endParaRPr lang="en-GB" b="1">
              <a:solidFill>
                <a:srgbClr val="2F5597"/>
              </a:solidFill>
            </a:endParaRPr>
          </a:p>
          <a:p>
            <a:pPr marL="0" lvl="0" indent="0">
              <a:lnSpc>
                <a:spcPct val="70000"/>
              </a:lnSpc>
              <a:buNone/>
            </a:pPr>
            <a:r>
              <a:rPr lang="en-GB" sz="2000" b="1">
                <a:solidFill>
                  <a:srgbClr val="2F5597"/>
                </a:solidFill>
              </a:rPr>
              <a:t>Paper 2: Comparative essay</a:t>
            </a:r>
          </a:p>
          <a:p>
            <a:pPr marL="0" lvl="0" indent="0">
              <a:lnSpc>
                <a:spcPct val="70000"/>
              </a:lnSpc>
              <a:buNone/>
            </a:pPr>
            <a:endParaRPr lang="en-GB" sz="2000" b="1">
              <a:solidFill>
                <a:srgbClr val="2F5597"/>
              </a:solidFill>
            </a:endParaRPr>
          </a:p>
          <a:p>
            <a:pPr marL="0" lvl="0" indent="0">
              <a:lnSpc>
                <a:spcPct val="70000"/>
              </a:lnSpc>
              <a:buNone/>
            </a:pPr>
            <a:r>
              <a:rPr lang="en-GB" sz="2000" b="1"/>
              <a:t>Criterion A: Knowledge, understanding and interpretation (10 marks)</a:t>
            </a:r>
          </a:p>
          <a:p>
            <a:pPr marL="0" lvl="0" indent="0">
              <a:lnSpc>
                <a:spcPct val="70000"/>
              </a:lnSpc>
              <a:buNone/>
            </a:pPr>
            <a:endParaRPr lang="en-GB" sz="2000" b="1"/>
          </a:p>
          <a:p>
            <a:pPr marL="0" lvl="0" indent="0">
              <a:lnSpc>
                <a:spcPct val="70000"/>
              </a:lnSpc>
              <a:buNone/>
            </a:pPr>
            <a:r>
              <a:rPr lang="en-GB" sz="2000" b="1"/>
              <a:t>Criterion B: Analysis and evaluation (10 marks)</a:t>
            </a:r>
          </a:p>
          <a:p>
            <a:pPr marL="0" lvl="0" indent="0">
              <a:lnSpc>
                <a:spcPct val="70000"/>
              </a:lnSpc>
              <a:buNone/>
            </a:pPr>
            <a:endParaRPr lang="en-GB" sz="2000" b="1"/>
          </a:p>
          <a:p>
            <a:pPr marL="0" lvl="0" indent="0">
              <a:lnSpc>
                <a:spcPct val="70000"/>
              </a:lnSpc>
              <a:buNone/>
            </a:pPr>
            <a:r>
              <a:rPr lang="en-GB" sz="2000" b="1"/>
              <a:t>Criterion C: Focus and organisation (5 marks)</a:t>
            </a:r>
          </a:p>
          <a:p>
            <a:pPr marL="0" lvl="0" indent="0">
              <a:lnSpc>
                <a:spcPct val="70000"/>
              </a:lnSpc>
              <a:buNone/>
            </a:pPr>
            <a:endParaRPr lang="en-GB" sz="2000" b="1"/>
          </a:p>
          <a:p>
            <a:pPr marL="0" lvl="0" indent="0">
              <a:lnSpc>
                <a:spcPct val="70000"/>
              </a:lnSpc>
              <a:buNone/>
            </a:pPr>
            <a:r>
              <a:rPr lang="en-GB" sz="2000" b="1"/>
              <a:t>Criterion D: Language (5 marks)</a:t>
            </a:r>
          </a:p>
          <a:p>
            <a:pPr marL="0" lvl="0" indent="0">
              <a:lnSpc>
                <a:spcPct val="70000"/>
              </a:lnSpc>
              <a:buNone/>
            </a:pPr>
            <a:endParaRPr lang="en-GB" sz="2600" b="1"/>
          </a:p>
          <a:p>
            <a:pPr marL="0" lvl="0" indent="0">
              <a:lnSpc>
                <a:spcPct val="70000"/>
              </a:lnSpc>
              <a:buNone/>
            </a:pPr>
            <a:endParaRPr lang="en-GB" sz="4000" b="1">
              <a:solidFill>
                <a:srgbClr val="2F5597"/>
              </a:solidFill>
            </a:endParaRPr>
          </a:p>
          <a:p>
            <a:pPr marL="0" lvl="0" indent="0">
              <a:lnSpc>
                <a:spcPct val="70000"/>
              </a:lnSpc>
              <a:buNone/>
            </a:pPr>
            <a:endParaRPr lang="en-GB" sz="4000" b="1">
              <a:solidFill>
                <a:srgbClr val="2F5597"/>
              </a:solidFill>
            </a:endParaRPr>
          </a:p>
        </p:txBody>
      </p:sp>
      <p:sp>
        <p:nvSpPr>
          <p:cNvPr id="4" name="Rectangle 12">
            <a:extLst>
              <a:ext uri="{FF2B5EF4-FFF2-40B4-BE49-F238E27FC236}">
                <a16:creationId xmlns:a16="http://schemas.microsoft.com/office/drawing/2014/main" id="{EC3AEDF4-B90D-40DB-B9EE-6E943AEBB235}"/>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94BCDE1E-B110-4B8D-B9B0-146D4475E396}"/>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C158896F-F23F-4D37-84C9-B06D7D96B7D4}"/>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10">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3B9B9-AEC9-4D02-9DB9-73F7FF89C7AC}"/>
              </a:ext>
            </a:extLst>
          </p:cNvPr>
          <p:cNvSpPr txBox="1">
            <a:spLocks noGrp="1"/>
          </p:cNvSpPr>
          <p:nvPr>
            <p:ph type="title"/>
          </p:nvPr>
        </p:nvSpPr>
        <p:spPr>
          <a:xfrm>
            <a:off x="947528" y="172282"/>
            <a:ext cx="7792279" cy="1338471"/>
          </a:xfrm>
        </p:spPr>
        <p:txBody>
          <a:bodyPr>
            <a:noAutofit/>
          </a:bodyPr>
          <a:lstStyle/>
          <a:p>
            <a:pPr lvl="0"/>
            <a:br>
              <a:rPr lang="en-GB" sz="3600" b="1">
                <a:latin typeface="Calibri"/>
              </a:rPr>
            </a:br>
            <a:r>
              <a:rPr lang="en-GB" sz="3600" b="1">
                <a:latin typeface="Calibri"/>
              </a:rPr>
              <a:t>     </a:t>
            </a:r>
            <a:br>
              <a:rPr lang="en-GB" sz="3600" b="1">
                <a:latin typeface="Calibri"/>
              </a:rPr>
            </a:br>
            <a:r>
              <a:rPr lang="en-GB" sz="3600" b="1">
                <a:latin typeface="Calibri"/>
              </a:rPr>
              <a:t>     </a:t>
            </a:r>
            <a:br>
              <a:rPr lang="en-GB" sz="3600" b="1">
                <a:latin typeface="Calibri"/>
              </a:rPr>
            </a:br>
            <a:br>
              <a:rPr lang="en-GB" sz="3600" b="1">
                <a:latin typeface="Calibri"/>
              </a:rPr>
            </a:br>
            <a:r>
              <a:rPr lang="en-GB" sz="3600" b="1">
                <a:solidFill>
                  <a:srgbClr val="2F5597"/>
                </a:solidFill>
                <a:latin typeface="Calibri"/>
              </a:rPr>
              <a:t>What are the marking criteria at HL?</a:t>
            </a:r>
            <a:br>
              <a:rPr lang="en-GB" sz="3600" b="1">
                <a:solidFill>
                  <a:srgbClr val="2F5597"/>
                </a:solidFill>
                <a:latin typeface="Calibri"/>
              </a:rPr>
            </a:br>
            <a:br>
              <a:rPr lang="en-GB" sz="3600" b="1">
                <a:solidFill>
                  <a:srgbClr val="2F5597"/>
                </a:solidFill>
                <a:latin typeface="Calibri"/>
              </a:rPr>
            </a:br>
            <a:br>
              <a:rPr lang="en-GB" sz="3600" b="1">
                <a:solidFill>
                  <a:srgbClr val="2F5597"/>
                </a:solidFill>
                <a:latin typeface="Calibri"/>
              </a:rPr>
            </a:br>
            <a:br>
              <a:rPr lang="en-GB" sz="3600" b="1">
                <a:solidFill>
                  <a:srgbClr val="2F5597"/>
                </a:solidFill>
                <a:latin typeface="Calibri"/>
              </a:rPr>
            </a:br>
            <a:endParaRPr lang="en-DE" sz="3600" b="1">
              <a:solidFill>
                <a:srgbClr val="2F5597"/>
              </a:solidFill>
              <a:latin typeface="Calibri"/>
            </a:endParaRPr>
          </a:p>
        </p:txBody>
      </p:sp>
      <p:sp>
        <p:nvSpPr>
          <p:cNvPr id="3" name="Content Placeholder 9">
            <a:extLst>
              <a:ext uri="{FF2B5EF4-FFF2-40B4-BE49-F238E27FC236}">
                <a16:creationId xmlns:a16="http://schemas.microsoft.com/office/drawing/2014/main" id="{9E9EFB96-2EC0-4521-BCDF-A35E60A8080C}"/>
              </a:ext>
            </a:extLst>
          </p:cNvPr>
          <p:cNvSpPr txBox="1">
            <a:spLocks noGrp="1"/>
          </p:cNvSpPr>
          <p:nvPr>
            <p:ph idx="1"/>
          </p:nvPr>
        </p:nvSpPr>
        <p:spPr>
          <a:xfrm>
            <a:off x="1285463" y="1385453"/>
            <a:ext cx="7290895" cy="5198226"/>
          </a:xfrm>
        </p:spPr>
        <p:txBody>
          <a:bodyPr anchor="ctr"/>
          <a:lstStyle/>
          <a:p>
            <a:pPr marL="0" lvl="0" indent="0">
              <a:lnSpc>
                <a:spcPct val="70000"/>
              </a:lnSpc>
              <a:buNone/>
            </a:pPr>
            <a:r>
              <a:rPr lang="en-GB" sz="2000" b="1">
                <a:solidFill>
                  <a:srgbClr val="2F5597"/>
                </a:solidFill>
              </a:rPr>
              <a:t>External Assessment </a:t>
            </a:r>
          </a:p>
          <a:p>
            <a:pPr marL="0" lvl="0" indent="0">
              <a:lnSpc>
                <a:spcPct val="70000"/>
              </a:lnSpc>
              <a:buNone/>
            </a:pPr>
            <a:endParaRPr lang="en-GB" sz="2000" b="1">
              <a:solidFill>
                <a:srgbClr val="2F5597"/>
              </a:solidFill>
            </a:endParaRPr>
          </a:p>
          <a:p>
            <a:pPr marL="0" lvl="0" indent="0">
              <a:lnSpc>
                <a:spcPct val="70000"/>
              </a:lnSpc>
              <a:buNone/>
            </a:pPr>
            <a:r>
              <a:rPr lang="en-GB" sz="2000" b="1">
                <a:solidFill>
                  <a:srgbClr val="2F5597"/>
                </a:solidFill>
              </a:rPr>
              <a:t>Higher Level essay</a:t>
            </a:r>
          </a:p>
          <a:p>
            <a:pPr marL="0" lvl="0" indent="0">
              <a:lnSpc>
                <a:spcPct val="70000"/>
              </a:lnSpc>
              <a:buNone/>
            </a:pPr>
            <a:endParaRPr lang="en-GB" sz="2000" b="1"/>
          </a:p>
          <a:p>
            <a:pPr marL="0" lvl="0" indent="0">
              <a:lnSpc>
                <a:spcPct val="70000"/>
              </a:lnSpc>
              <a:buNone/>
            </a:pPr>
            <a:r>
              <a:rPr lang="en-GB" sz="2000" b="1"/>
              <a:t>Criterion A: Knowledge, understanding and interpretation (5 marks)</a:t>
            </a:r>
          </a:p>
          <a:p>
            <a:pPr marL="0" lvl="0" indent="0">
              <a:lnSpc>
                <a:spcPct val="70000"/>
              </a:lnSpc>
              <a:buNone/>
            </a:pPr>
            <a:endParaRPr lang="en-GB" sz="2000" b="1"/>
          </a:p>
          <a:p>
            <a:pPr marL="0" lvl="0" indent="0">
              <a:lnSpc>
                <a:spcPct val="70000"/>
              </a:lnSpc>
              <a:buNone/>
            </a:pPr>
            <a:r>
              <a:rPr lang="en-GB" sz="2000" b="1"/>
              <a:t>Criterion B: Analysis and evaluation (5 marks)</a:t>
            </a:r>
          </a:p>
          <a:p>
            <a:pPr marL="0" lvl="0" indent="0">
              <a:lnSpc>
                <a:spcPct val="70000"/>
              </a:lnSpc>
              <a:buNone/>
            </a:pPr>
            <a:endParaRPr lang="en-GB" sz="2000" b="1"/>
          </a:p>
          <a:p>
            <a:pPr marL="0" lvl="0" indent="0">
              <a:lnSpc>
                <a:spcPct val="70000"/>
              </a:lnSpc>
              <a:buNone/>
            </a:pPr>
            <a:r>
              <a:rPr lang="en-GB" sz="2000" b="1"/>
              <a:t>Criterion C: Focus, organisation and development (5 marks)</a:t>
            </a:r>
          </a:p>
          <a:p>
            <a:pPr marL="0" lvl="0" indent="0">
              <a:lnSpc>
                <a:spcPct val="70000"/>
              </a:lnSpc>
              <a:buNone/>
            </a:pPr>
            <a:endParaRPr lang="en-GB" sz="2000" b="1"/>
          </a:p>
          <a:p>
            <a:pPr marL="0" lvl="0" indent="0">
              <a:lnSpc>
                <a:spcPct val="70000"/>
              </a:lnSpc>
              <a:buNone/>
            </a:pPr>
            <a:r>
              <a:rPr lang="en-GB" sz="2000" b="1"/>
              <a:t>Criterion D: Language (5 marks)</a:t>
            </a:r>
          </a:p>
          <a:p>
            <a:pPr marL="0" lvl="0" indent="0">
              <a:lnSpc>
                <a:spcPct val="70000"/>
              </a:lnSpc>
              <a:buNone/>
            </a:pPr>
            <a:endParaRPr lang="en-GB" sz="4000" b="1">
              <a:solidFill>
                <a:srgbClr val="2F5597"/>
              </a:solidFill>
            </a:endParaRPr>
          </a:p>
          <a:p>
            <a:pPr marL="0" lvl="0" indent="0">
              <a:lnSpc>
                <a:spcPct val="70000"/>
              </a:lnSpc>
              <a:buNone/>
            </a:pPr>
            <a:endParaRPr lang="en-GB" sz="4000" b="1">
              <a:solidFill>
                <a:srgbClr val="2F5597"/>
              </a:solidFill>
            </a:endParaRPr>
          </a:p>
        </p:txBody>
      </p:sp>
      <p:sp>
        <p:nvSpPr>
          <p:cNvPr id="4" name="Rectangle 12">
            <a:extLst>
              <a:ext uri="{FF2B5EF4-FFF2-40B4-BE49-F238E27FC236}">
                <a16:creationId xmlns:a16="http://schemas.microsoft.com/office/drawing/2014/main" id="{A2563A4C-3872-4E70-AECB-BD7F2865ECA1}"/>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77CC729B-1817-45DA-B19F-86CB896A7F2C}"/>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E9539835-EF01-4B44-86AB-B20892C827C8}"/>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TotalTime>
  <Words>645</Words>
  <Application>Microsoft Office PowerPoint</Application>
  <PresentationFormat>Widescreen</PresentationFormat>
  <Paragraphs>137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              English A: Language and Literature   </vt:lpstr>
      <vt:lpstr>       What is assessed at Standard Level (SL)   </vt:lpstr>
      <vt:lpstr>                What is assessed at Higher Level (HL)?    </vt:lpstr>
      <vt:lpstr>          What are the marking criteria at SL?   </vt:lpstr>
      <vt:lpstr>              What are the marking criteria at SL?     </vt:lpstr>
      <vt:lpstr>               What are the marking criteria at SL?   </vt:lpstr>
      <vt:lpstr>                 What are the marking criteria at HL?    </vt:lpstr>
      <vt:lpstr>                    What are the marking criteria at HL?     </vt:lpstr>
      <vt:lpstr>              What are the marking criteria at HL?    </vt:lpstr>
      <vt:lpstr>              What are the marking criteria at HL?    </vt:lpstr>
      <vt:lpstr>             What is the difference between external    assessment and internal assessment?   </vt:lpstr>
      <vt:lpstr>                      English A: Language and Literature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McIntyre</dc:creator>
  <cp:lastModifiedBy>David McIntyre</cp:lastModifiedBy>
  <cp:revision>22</cp:revision>
  <dcterms:created xsi:type="dcterms:W3CDTF">2019-03-08T07:38:12Z</dcterms:created>
  <dcterms:modified xsi:type="dcterms:W3CDTF">2019-04-17T16:00:18Z</dcterms:modified>
</cp:coreProperties>
</file>