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6" r:id="rId16"/>
    <p:sldId id="271" r:id="rId17"/>
    <p:sldId id="275" r:id="rId18"/>
    <p:sldId id="272" r:id="rId19"/>
    <p:sldId id="273" r:id="rId20"/>
    <p:sldId id="274" r:id="rId21"/>
  </p:sldIdLst>
  <p:sldSz cx="12192000" cy="6858000"/>
  <p:notesSz cx="6858000" cy="9144000"/>
  <p:defaultText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86" d="100"/>
          <a:sy n="86" d="100"/>
        </p:scale>
        <p:origin x="105" y="3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C5AF1-F319-4658-BC64-EAF0FD1C84CC}"/>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r>
              <a:rPr lang="en-US"/>
              <a:t>Click to edit Master title style</a:t>
            </a:r>
            <a:endParaRPr lang="en-DE"/>
          </a:p>
        </p:txBody>
      </p:sp>
      <p:sp>
        <p:nvSpPr>
          <p:cNvPr id="3" name="Subtitle 2">
            <a:extLst>
              <a:ext uri="{FF2B5EF4-FFF2-40B4-BE49-F238E27FC236}">
                <a16:creationId xmlns:a16="http://schemas.microsoft.com/office/drawing/2014/main" id="{4217D5C8-704A-447A-B7DC-96F3526EC8B8}"/>
              </a:ext>
            </a:extLst>
          </p:cNvPr>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en-US"/>
              <a:t>Click to edit Master subtitle style</a:t>
            </a:r>
            <a:endParaRPr lang="en-DE"/>
          </a:p>
        </p:txBody>
      </p:sp>
      <p:sp>
        <p:nvSpPr>
          <p:cNvPr id="4" name="Date Placeholder 3">
            <a:extLst>
              <a:ext uri="{FF2B5EF4-FFF2-40B4-BE49-F238E27FC236}">
                <a16:creationId xmlns:a16="http://schemas.microsoft.com/office/drawing/2014/main" id="{3D9A39C3-7218-481C-B819-8BA15D9E95C6}"/>
              </a:ext>
            </a:extLst>
          </p:cNvPr>
          <p:cNvSpPr txBox="1">
            <a:spLocks noGrp="1"/>
          </p:cNvSpPr>
          <p:nvPr>
            <p:ph type="dt" sz="half" idx="7"/>
          </p:nvPr>
        </p:nvSpPr>
        <p:spPr/>
        <p:txBody>
          <a:bodyPr/>
          <a:lstStyle>
            <a:lvl1pPr>
              <a:defRPr/>
            </a:lvl1pPr>
          </a:lstStyle>
          <a:p>
            <a:pPr lvl="0"/>
            <a:fld id="{CCF365AF-BC0C-4A56-A750-98D45B299633}" type="datetime1">
              <a:rPr lang="en-DE"/>
              <a:pPr lvl="0"/>
              <a:t>17/04/2019</a:t>
            </a:fld>
            <a:endParaRPr lang="en-DE"/>
          </a:p>
        </p:txBody>
      </p:sp>
      <p:sp>
        <p:nvSpPr>
          <p:cNvPr id="5" name="Footer Placeholder 4">
            <a:extLst>
              <a:ext uri="{FF2B5EF4-FFF2-40B4-BE49-F238E27FC236}">
                <a16:creationId xmlns:a16="http://schemas.microsoft.com/office/drawing/2014/main" id="{A0B09905-9DF5-4ED1-94A3-49AA8496C340}"/>
              </a:ext>
            </a:extLst>
          </p:cNvPr>
          <p:cNvSpPr txBox="1">
            <a:spLocks noGrp="1"/>
          </p:cNvSpPr>
          <p:nvPr>
            <p:ph type="ftr" sz="quarter" idx="9"/>
          </p:nvPr>
        </p:nvSpPr>
        <p:spPr/>
        <p:txBody>
          <a:bodyPr/>
          <a:lstStyle>
            <a:lvl1pPr>
              <a:defRPr/>
            </a:lvl1pPr>
          </a:lstStyle>
          <a:p>
            <a:pPr lvl="0"/>
            <a:endParaRPr lang="en-DE"/>
          </a:p>
        </p:txBody>
      </p:sp>
      <p:sp>
        <p:nvSpPr>
          <p:cNvPr id="6" name="Slide Number Placeholder 5">
            <a:extLst>
              <a:ext uri="{FF2B5EF4-FFF2-40B4-BE49-F238E27FC236}">
                <a16:creationId xmlns:a16="http://schemas.microsoft.com/office/drawing/2014/main" id="{D50DA239-8D19-4B7B-84DC-8FB30A016090}"/>
              </a:ext>
            </a:extLst>
          </p:cNvPr>
          <p:cNvSpPr txBox="1">
            <a:spLocks noGrp="1"/>
          </p:cNvSpPr>
          <p:nvPr>
            <p:ph type="sldNum" sz="quarter" idx="8"/>
          </p:nvPr>
        </p:nvSpPr>
        <p:spPr/>
        <p:txBody>
          <a:bodyPr/>
          <a:lstStyle>
            <a:lvl1pPr>
              <a:defRPr/>
            </a:lvl1pPr>
          </a:lstStyle>
          <a:p>
            <a:pPr lvl="0"/>
            <a:fld id="{3F766D3A-52A7-43F8-B3A7-C356937A29DE}" type="slidenum">
              <a:t>‹#›</a:t>
            </a:fld>
            <a:endParaRPr lang="en-DE"/>
          </a:p>
        </p:txBody>
      </p:sp>
    </p:spTree>
    <p:extLst>
      <p:ext uri="{BB962C8B-B14F-4D97-AF65-F5344CB8AC3E}">
        <p14:creationId xmlns:p14="http://schemas.microsoft.com/office/powerpoint/2010/main" val="798491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9BFA3-8D80-4229-A939-63BB024052C8}"/>
              </a:ext>
            </a:extLst>
          </p:cNvPr>
          <p:cNvSpPr txBox="1">
            <a:spLocks noGrp="1"/>
          </p:cNvSpPr>
          <p:nvPr>
            <p:ph type="title"/>
          </p:nvPr>
        </p:nvSpPr>
        <p:spPr/>
        <p:txBody>
          <a:bodyPr/>
          <a:lstStyle>
            <a:lvl1pPr>
              <a:defRPr/>
            </a:lvl1pPr>
          </a:lstStyle>
          <a:p>
            <a:pPr lvl="0"/>
            <a:r>
              <a:rPr lang="en-US"/>
              <a:t>Click to edit Master title style</a:t>
            </a:r>
            <a:endParaRPr lang="en-DE"/>
          </a:p>
        </p:txBody>
      </p:sp>
      <p:sp>
        <p:nvSpPr>
          <p:cNvPr id="3" name="Vertical Text Placeholder 2">
            <a:extLst>
              <a:ext uri="{FF2B5EF4-FFF2-40B4-BE49-F238E27FC236}">
                <a16:creationId xmlns:a16="http://schemas.microsoft.com/office/drawing/2014/main" id="{6EB550DD-B87E-4B56-8E9E-F1D1B6134C30}"/>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4" name="Date Placeholder 3">
            <a:extLst>
              <a:ext uri="{FF2B5EF4-FFF2-40B4-BE49-F238E27FC236}">
                <a16:creationId xmlns:a16="http://schemas.microsoft.com/office/drawing/2014/main" id="{050A1111-338D-45CE-BEFC-979F08CAC4E7}"/>
              </a:ext>
            </a:extLst>
          </p:cNvPr>
          <p:cNvSpPr txBox="1">
            <a:spLocks noGrp="1"/>
          </p:cNvSpPr>
          <p:nvPr>
            <p:ph type="dt" sz="half" idx="7"/>
          </p:nvPr>
        </p:nvSpPr>
        <p:spPr/>
        <p:txBody>
          <a:bodyPr/>
          <a:lstStyle>
            <a:lvl1pPr>
              <a:defRPr/>
            </a:lvl1pPr>
          </a:lstStyle>
          <a:p>
            <a:pPr lvl="0"/>
            <a:fld id="{101644E8-8CD8-42DC-B153-94388F9CE1B7}" type="datetime1">
              <a:rPr lang="en-DE"/>
              <a:pPr lvl="0"/>
              <a:t>17/04/2019</a:t>
            </a:fld>
            <a:endParaRPr lang="en-DE"/>
          </a:p>
        </p:txBody>
      </p:sp>
      <p:sp>
        <p:nvSpPr>
          <p:cNvPr id="5" name="Footer Placeholder 4">
            <a:extLst>
              <a:ext uri="{FF2B5EF4-FFF2-40B4-BE49-F238E27FC236}">
                <a16:creationId xmlns:a16="http://schemas.microsoft.com/office/drawing/2014/main" id="{BDD30619-C03B-4150-AEAA-8BC713F5ECAC}"/>
              </a:ext>
            </a:extLst>
          </p:cNvPr>
          <p:cNvSpPr txBox="1">
            <a:spLocks noGrp="1"/>
          </p:cNvSpPr>
          <p:nvPr>
            <p:ph type="ftr" sz="quarter" idx="9"/>
          </p:nvPr>
        </p:nvSpPr>
        <p:spPr/>
        <p:txBody>
          <a:bodyPr/>
          <a:lstStyle>
            <a:lvl1pPr>
              <a:defRPr/>
            </a:lvl1pPr>
          </a:lstStyle>
          <a:p>
            <a:pPr lvl="0"/>
            <a:endParaRPr lang="en-DE"/>
          </a:p>
        </p:txBody>
      </p:sp>
      <p:sp>
        <p:nvSpPr>
          <p:cNvPr id="6" name="Slide Number Placeholder 5">
            <a:extLst>
              <a:ext uri="{FF2B5EF4-FFF2-40B4-BE49-F238E27FC236}">
                <a16:creationId xmlns:a16="http://schemas.microsoft.com/office/drawing/2014/main" id="{9C851165-0F2E-4802-B4C0-0638FEEA047B}"/>
              </a:ext>
            </a:extLst>
          </p:cNvPr>
          <p:cNvSpPr txBox="1">
            <a:spLocks noGrp="1"/>
          </p:cNvSpPr>
          <p:nvPr>
            <p:ph type="sldNum" sz="quarter" idx="8"/>
          </p:nvPr>
        </p:nvSpPr>
        <p:spPr/>
        <p:txBody>
          <a:bodyPr/>
          <a:lstStyle>
            <a:lvl1pPr>
              <a:defRPr/>
            </a:lvl1pPr>
          </a:lstStyle>
          <a:p>
            <a:pPr lvl="0"/>
            <a:fld id="{8CE1C90B-99D4-48CB-9904-ADBBD3C97C88}" type="slidenum">
              <a:t>‹#›</a:t>
            </a:fld>
            <a:endParaRPr lang="en-DE"/>
          </a:p>
        </p:txBody>
      </p:sp>
    </p:spTree>
    <p:extLst>
      <p:ext uri="{BB962C8B-B14F-4D97-AF65-F5344CB8AC3E}">
        <p14:creationId xmlns:p14="http://schemas.microsoft.com/office/powerpoint/2010/main" val="2719939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BFAD832-CF53-4EEA-8D1C-907ED586CCEF}"/>
              </a:ext>
            </a:extLst>
          </p:cNvPr>
          <p:cNvSpPr txBox="1">
            <a:spLocks noGrp="1"/>
          </p:cNvSpPr>
          <p:nvPr>
            <p:ph type="title" orient="vert"/>
          </p:nvPr>
        </p:nvSpPr>
        <p:spPr>
          <a:xfrm>
            <a:off x="8724903" y="365129"/>
            <a:ext cx="2628899" cy="5811834"/>
          </a:xfrm>
        </p:spPr>
        <p:txBody>
          <a:bodyPr vert="eaVert"/>
          <a:lstStyle>
            <a:lvl1pPr>
              <a:defRPr/>
            </a:lvl1pPr>
          </a:lstStyle>
          <a:p>
            <a:pPr lvl="0"/>
            <a:r>
              <a:rPr lang="en-US"/>
              <a:t>Click to edit Master title style</a:t>
            </a:r>
            <a:endParaRPr lang="en-DE"/>
          </a:p>
        </p:txBody>
      </p:sp>
      <p:sp>
        <p:nvSpPr>
          <p:cNvPr id="3" name="Vertical Text Placeholder 2">
            <a:extLst>
              <a:ext uri="{FF2B5EF4-FFF2-40B4-BE49-F238E27FC236}">
                <a16:creationId xmlns:a16="http://schemas.microsoft.com/office/drawing/2014/main" id="{AB2BD259-E08A-40F0-8CB5-FB8563D615EC}"/>
              </a:ext>
            </a:extLst>
          </p:cNvPr>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4" name="Date Placeholder 3">
            <a:extLst>
              <a:ext uri="{FF2B5EF4-FFF2-40B4-BE49-F238E27FC236}">
                <a16:creationId xmlns:a16="http://schemas.microsoft.com/office/drawing/2014/main" id="{8510C8BC-4B9D-4AC6-A2F1-E6D1611ED55B}"/>
              </a:ext>
            </a:extLst>
          </p:cNvPr>
          <p:cNvSpPr txBox="1">
            <a:spLocks noGrp="1"/>
          </p:cNvSpPr>
          <p:nvPr>
            <p:ph type="dt" sz="half" idx="7"/>
          </p:nvPr>
        </p:nvSpPr>
        <p:spPr/>
        <p:txBody>
          <a:bodyPr/>
          <a:lstStyle>
            <a:lvl1pPr>
              <a:defRPr/>
            </a:lvl1pPr>
          </a:lstStyle>
          <a:p>
            <a:pPr lvl="0"/>
            <a:fld id="{CF4C2A76-B9EB-4E45-8339-92CC40889048}" type="datetime1">
              <a:rPr lang="en-DE"/>
              <a:pPr lvl="0"/>
              <a:t>17/04/2019</a:t>
            </a:fld>
            <a:endParaRPr lang="en-DE"/>
          </a:p>
        </p:txBody>
      </p:sp>
      <p:sp>
        <p:nvSpPr>
          <p:cNvPr id="5" name="Footer Placeholder 4">
            <a:extLst>
              <a:ext uri="{FF2B5EF4-FFF2-40B4-BE49-F238E27FC236}">
                <a16:creationId xmlns:a16="http://schemas.microsoft.com/office/drawing/2014/main" id="{1407FDA7-6BC9-444D-A57B-C3DF62081D2A}"/>
              </a:ext>
            </a:extLst>
          </p:cNvPr>
          <p:cNvSpPr txBox="1">
            <a:spLocks noGrp="1"/>
          </p:cNvSpPr>
          <p:nvPr>
            <p:ph type="ftr" sz="quarter" idx="9"/>
          </p:nvPr>
        </p:nvSpPr>
        <p:spPr/>
        <p:txBody>
          <a:bodyPr/>
          <a:lstStyle>
            <a:lvl1pPr>
              <a:defRPr/>
            </a:lvl1pPr>
          </a:lstStyle>
          <a:p>
            <a:pPr lvl="0"/>
            <a:endParaRPr lang="en-DE"/>
          </a:p>
        </p:txBody>
      </p:sp>
      <p:sp>
        <p:nvSpPr>
          <p:cNvPr id="6" name="Slide Number Placeholder 5">
            <a:extLst>
              <a:ext uri="{FF2B5EF4-FFF2-40B4-BE49-F238E27FC236}">
                <a16:creationId xmlns:a16="http://schemas.microsoft.com/office/drawing/2014/main" id="{3FE75E2E-29D9-4141-9F49-7F2F695F30B4}"/>
              </a:ext>
            </a:extLst>
          </p:cNvPr>
          <p:cNvSpPr txBox="1">
            <a:spLocks noGrp="1"/>
          </p:cNvSpPr>
          <p:nvPr>
            <p:ph type="sldNum" sz="quarter" idx="8"/>
          </p:nvPr>
        </p:nvSpPr>
        <p:spPr/>
        <p:txBody>
          <a:bodyPr/>
          <a:lstStyle>
            <a:lvl1pPr>
              <a:defRPr/>
            </a:lvl1pPr>
          </a:lstStyle>
          <a:p>
            <a:pPr lvl="0"/>
            <a:fld id="{55E733BE-C0F9-49D4-9F2E-4472B5EDC355}" type="slidenum">
              <a:t>‹#›</a:t>
            </a:fld>
            <a:endParaRPr lang="en-DE"/>
          </a:p>
        </p:txBody>
      </p:sp>
    </p:spTree>
    <p:extLst>
      <p:ext uri="{BB962C8B-B14F-4D97-AF65-F5344CB8AC3E}">
        <p14:creationId xmlns:p14="http://schemas.microsoft.com/office/powerpoint/2010/main" val="57618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B9604-0FFF-4A87-9722-AB1E188FEBE8}"/>
              </a:ext>
            </a:extLst>
          </p:cNvPr>
          <p:cNvSpPr txBox="1">
            <a:spLocks noGrp="1"/>
          </p:cNvSpPr>
          <p:nvPr>
            <p:ph type="title"/>
          </p:nvPr>
        </p:nvSpPr>
        <p:spPr/>
        <p:txBody>
          <a:bodyPr/>
          <a:lstStyle>
            <a:lvl1pPr>
              <a:defRPr/>
            </a:lvl1pPr>
          </a:lstStyle>
          <a:p>
            <a:pPr lvl="0"/>
            <a:r>
              <a:rPr lang="en-US"/>
              <a:t>Click to edit Master title style</a:t>
            </a:r>
            <a:endParaRPr lang="en-DE"/>
          </a:p>
        </p:txBody>
      </p:sp>
      <p:sp>
        <p:nvSpPr>
          <p:cNvPr id="3" name="Content Placeholder 2">
            <a:extLst>
              <a:ext uri="{FF2B5EF4-FFF2-40B4-BE49-F238E27FC236}">
                <a16:creationId xmlns:a16="http://schemas.microsoft.com/office/drawing/2014/main" id="{37CC9863-D22C-4383-A43B-EC8972541344}"/>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4" name="Date Placeholder 3">
            <a:extLst>
              <a:ext uri="{FF2B5EF4-FFF2-40B4-BE49-F238E27FC236}">
                <a16:creationId xmlns:a16="http://schemas.microsoft.com/office/drawing/2014/main" id="{004A4651-7099-413B-9036-BEFD350C59CB}"/>
              </a:ext>
            </a:extLst>
          </p:cNvPr>
          <p:cNvSpPr txBox="1">
            <a:spLocks noGrp="1"/>
          </p:cNvSpPr>
          <p:nvPr>
            <p:ph type="dt" sz="half" idx="7"/>
          </p:nvPr>
        </p:nvSpPr>
        <p:spPr/>
        <p:txBody>
          <a:bodyPr/>
          <a:lstStyle>
            <a:lvl1pPr>
              <a:defRPr/>
            </a:lvl1pPr>
          </a:lstStyle>
          <a:p>
            <a:pPr lvl="0"/>
            <a:fld id="{51D9A6FA-175B-4FC6-9823-F478885B4A0F}" type="datetime1">
              <a:rPr lang="en-DE"/>
              <a:pPr lvl="0"/>
              <a:t>17/04/2019</a:t>
            </a:fld>
            <a:endParaRPr lang="en-DE"/>
          </a:p>
        </p:txBody>
      </p:sp>
      <p:sp>
        <p:nvSpPr>
          <p:cNvPr id="5" name="Footer Placeholder 4">
            <a:extLst>
              <a:ext uri="{FF2B5EF4-FFF2-40B4-BE49-F238E27FC236}">
                <a16:creationId xmlns:a16="http://schemas.microsoft.com/office/drawing/2014/main" id="{FD543C5F-7DB5-485D-BB2A-AB03638B7F93}"/>
              </a:ext>
            </a:extLst>
          </p:cNvPr>
          <p:cNvSpPr txBox="1">
            <a:spLocks noGrp="1"/>
          </p:cNvSpPr>
          <p:nvPr>
            <p:ph type="ftr" sz="quarter" idx="9"/>
          </p:nvPr>
        </p:nvSpPr>
        <p:spPr/>
        <p:txBody>
          <a:bodyPr/>
          <a:lstStyle>
            <a:lvl1pPr>
              <a:defRPr/>
            </a:lvl1pPr>
          </a:lstStyle>
          <a:p>
            <a:pPr lvl="0"/>
            <a:endParaRPr lang="en-DE"/>
          </a:p>
        </p:txBody>
      </p:sp>
      <p:sp>
        <p:nvSpPr>
          <p:cNvPr id="6" name="Slide Number Placeholder 5">
            <a:extLst>
              <a:ext uri="{FF2B5EF4-FFF2-40B4-BE49-F238E27FC236}">
                <a16:creationId xmlns:a16="http://schemas.microsoft.com/office/drawing/2014/main" id="{95C8301B-31FD-4948-BD2A-5DC175D1F428}"/>
              </a:ext>
            </a:extLst>
          </p:cNvPr>
          <p:cNvSpPr txBox="1">
            <a:spLocks noGrp="1"/>
          </p:cNvSpPr>
          <p:nvPr>
            <p:ph type="sldNum" sz="quarter" idx="8"/>
          </p:nvPr>
        </p:nvSpPr>
        <p:spPr/>
        <p:txBody>
          <a:bodyPr/>
          <a:lstStyle>
            <a:lvl1pPr>
              <a:defRPr/>
            </a:lvl1pPr>
          </a:lstStyle>
          <a:p>
            <a:pPr lvl="0"/>
            <a:fld id="{AE983615-F471-4042-94FD-C2518C6A33C0}" type="slidenum">
              <a:t>‹#›</a:t>
            </a:fld>
            <a:endParaRPr lang="en-DE"/>
          </a:p>
        </p:txBody>
      </p:sp>
    </p:spTree>
    <p:extLst>
      <p:ext uri="{BB962C8B-B14F-4D97-AF65-F5344CB8AC3E}">
        <p14:creationId xmlns:p14="http://schemas.microsoft.com/office/powerpoint/2010/main" val="3474523968"/>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CE0B1-4A80-47A6-87DA-FDA595E2C741}"/>
              </a:ext>
            </a:extLst>
          </p:cNvPr>
          <p:cNvSpPr txBox="1">
            <a:spLocks noGrp="1"/>
          </p:cNvSpPr>
          <p:nvPr>
            <p:ph type="title"/>
          </p:nvPr>
        </p:nvSpPr>
        <p:spPr>
          <a:xfrm>
            <a:off x="831847" y="1709735"/>
            <a:ext cx="10515600" cy="2852735"/>
          </a:xfrm>
        </p:spPr>
        <p:txBody>
          <a:bodyPr anchor="b"/>
          <a:lstStyle>
            <a:lvl1pPr>
              <a:defRPr sz="6000"/>
            </a:lvl1pPr>
          </a:lstStyle>
          <a:p>
            <a:pPr lvl="0"/>
            <a:r>
              <a:rPr lang="en-US"/>
              <a:t>Click to edit Master title style</a:t>
            </a:r>
            <a:endParaRPr lang="en-DE"/>
          </a:p>
        </p:txBody>
      </p:sp>
      <p:sp>
        <p:nvSpPr>
          <p:cNvPr id="3" name="Text Placeholder 2">
            <a:extLst>
              <a:ext uri="{FF2B5EF4-FFF2-40B4-BE49-F238E27FC236}">
                <a16:creationId xmlns:a16="http://schemas.microsoft.com/office/drawing/2014/main" id="{E8074BC4-CC81-492C-A3B0-8F1084A11795}"/>
              </a:ext>
            </a:extLst>
          </p:cNvPr>
          <p:cNvSpPr txBox="1">
            <a:spLocks noGrp="1"/>
          </p:cNvSpPr>
          <p:nvPr>
            <p:ph type="body" idx="1"/>
          </p:nvPr>
        </p:nvSpPr>
        <p:spPr>
          <a:xfrm>
            <a:off x="831847" y="4589465"/>
            <a:ext cx="10515600" cy="1500182"/>
          </a:xfrm>
        </p:spPr>
        <p:txBody>
          <a:bodyPr/>
          <a:lstStyle>
            <a:lvl1pPr marL="0" indent="0">
              <a:buNone/>
              <a:defRPr sz="2400">
                <a:solidFill>
                  <a:srgbClr val="898989"/>
                </a:solidFill>
              </a:defRPr>
            </a:lvl1pPr>
          </a:lstStyle>
          <a:p>
            <a:pPr lvl="0"/>
            <a:r>
              <a:rPr lang="en-US"/>
              <a:t>Edit Master text styles</a:t>
            </a:r>
          </a:p>
        </p:txBody>
      </p:sp>
      <p:sp>
        <p:nvSpPr>
          <p:cNvPr id="4" name="Date Placeholder 3">
            <a:extLst>
              <a:ext uri="{FF2B5EF4-FFF2-40B4-BE49-F238E27FC236}">
                <a16:creationId xmlns:a16="http://schemas.microsoft.com/office/drawing/2014/main" id="{D6204284-60F4-4F2E-A326-36A09AAC55B1}"/>
              </a:ext>
            </a:extLst>
          </p:cNvPr>
          <p:cNvSpPr txBox="1">
            <a:spLocks noGrp="1"/>
          </p:cNvSpPr>
          <p:nvPr>
            <p:ph type="dt" sz="half" idx="7"/>
          </p:nvPr>
        </p:nvSpPr>
        <p:spPr/>
        <p:txBody>
          <a:bodyPr/>
          <a:lstStyle>
            <a:lvl1pPr>
              <a:defRPr/>
            </a:lvl1pPr>
          </a:lstStyle>
          <a:p>
            <a:pPr lvl="0"/>
            <a:fld id="{D46A46CA-21E2-4232-AC31-86E0DBBC77D1}" type="datetime1">
              <a:rPr lang="en-DE"/>
              <a:pPr lvl="0"/>
              <a:t>17/04/2019</a:t>
            </a:fld>
            <a:endParaRPr lang="en-DE"/>
          </a:p>
        </p:txBody>
      </p:sp>
      <p:sp>
        <p:nvSpPr>
          <p:cNvPr id="5" name="Footer Placeholder 4">
            <a:extLst>
              <a:ext uri="{FF2B5EF4-FFF2-40B4-BE49-F238E27FC236}">
                <a16:creationId xmlns:a16="http://schemas.microsoft.com/office/drawing/2014/main" id="{0F6FECAB-D33D-4C0A-9D8F-91B758BE0BCE}"/>
              </a:ext>
            </a:extLst>
          </p:cNvPr>
          <p:cNvSpPr txBox="1">
            <a:spLocks noGrp="1"/>
          </p:cNvSpPr>
          <p:nvPr>
            <p:ph type="ftr" sz="quarter" idx="9"/>
          </p:nvPr>
        </p:nvSpPr>
        <p:spPr/>
        <p:txBody>
          <a:bodyPr/>
          <a:lstStyle>
            <a:lvl1pPr>
              <a:defRPr/>
            </a:lvl1pPr>
          </a:lstStyle>
          <a:p>
            <a:pPr lvl="0"/>
            <a:endParaRPr lang="en-DE"/>
          </a:p>
        </p:txBody>
      </p:sp>
      <p:sp>
        <p:nvSpPr>
          <p:cNvPr id="6" name="Slide Number Placeholder 5">
            <a:extLst>
              <a:ext uri="{FF2B5EF4-FFF2-40B4-BE49-F238E27FC236}">
                <a16:creationId xmlns:a16="http://schemas.microsoft.com/office/drawing/2014/main" id="{01906155-497C-4B48-BF2F-CE4AAC0249DB}"/>
              </a:ext>
            </a:extLst>
          </p:cNvPr>
          <p:cNvSpPr txBox="1">
            <a:spLocks noGrp="1"/>
          </p:cNvSpPr>
          <p:nvPr>
            <p:ph type="sldNum" sz="quarter" idx="8"/>
          </p:nvPr>
        </p:nvSpPr>
        <p:spPr/>
        <p:txBody>
          <a:bodyPr/>
          <a:lstStyle>
            <a:lvl1pPr>
              <a:defRPr/>
            </a:lvl1pPr>
          </a:lstStyle>
          <a:p>
            <a:pPr lvl="0"/>
            <a:fld id="{3B4EC5AA-D7C3-47BE-9748-5994FDEBF7CF}" type="slidenum">
              <a:t>‹#›</a:t>
            </a:fld>
            <a:endParaRPr lang="en-DE"/>
          </a:p>
        </p:txBody>
      </p:sp>
    </p:spTree>
    <p:extLst>
      <p:ext uri="{BB962C8B-B14F-4D97-AF65-F5344CB8AC3E}">
        <p14:creationId xmlns:p14="http://schemas.microsoft.com/office/powerpoint/2010/main" val="1847071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D4A1D-CF3A-441B-81B6-000DEFB2EC73}"/>
              </a:ext>
            </a:extLst>
          </p:cNvPr>
          <p:cNvSpPr txBox="1">
            <a:spLocks noGrp="1"/>
          </p:cNvSpPr>
          <p:nvPr>
            <p:ph type="title"/>
          </p:nvPr>
        </p:nvSpPr>
        <p:spPr/>
        <p:txBody>
          <a:bodyPr/>
          <a:lstStyle>
            <a:lvl1pPr>
              <a:defRPr/>
            </a:lvl1pPr>
          </a:lstStyle>
          <a:p>
            <a:pPr lvl="0"/>
            <a:r>
              <a:rPr lang="en-US"/>
              <a:t>Click to edit Master title style</a:t>
            </a:r>
            <a:endParaRPr lang="en-DE"/>
          </a:p>
        </p:txBody>
      </p:sp>
      <p:sp>
        <p:nvSpPr>
          <p:cNvPr id="3" name="Content Placeholder 2">
            <a:extLst>
              <a:ext uri="{FF2B5EF4-FFF2-40B4-BE49-F238E27FC236}">
                <a16:creationId xmlns:a16="http://schemas.microsoft.com/office/drawing/2014/main" id="{C7428CDF-60A9-4B57-BD5A-52630571CBBD}"/>
              </a:ext>
            </a:extLst>
          </p:cNvPr>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4" name="Content Placeholder 3">
            <a:extLst>
              <a:ext uri="{FF2B5EF4-FFF2-40B4-BE49-F238E27FC236}">
                <a16:creationId xmlns:a16="http://schemas.microsoft.com/office/drawing/2014/main" id="{0EF84CF5-4C17-4401-8B3A-9419022FED24}"/>
              </a:ext>
            </a:extLst>
          </p:cNvPr>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5" name="Date Placeholder 4">
            <a:extLst>
              <a:ext uri="{FF2B5EF4-FFF2-40B4-BE49-F238E27FC236}">
                <a16:creationId xmlns:a16="http://schemas.microsoft.com/office/drawing/2014/main" id="{CB724BF6-2C3F-4D41-90B2-BAC12C3CA1DF}"/>
              </a:ext>
            </a:extLst>
          </p:cNvPr>
          <p:cNvSpPr txBox="1">
            <a:spLocks noGrp="1"/>
          </p:cNvSpPr>
          <p:nvPr>
            <p:ph type="dt" sz="half" idx="7"/>
          </p:nvPr>
        </p:nvSpPr>
        <p:spPr/>
        <p:txBody>
          <a:bodyPr/>
          <a:lstStyle>
            <a:lvl1pPr>
              <a:defRPr/>
            </a:lvl1pPr>
          </a:lstStyle>
          <a:p>
            <a:pPr lvl="0"/>
            <a:fld id="{32603FC8-002F-4AFF-9107-FAC0A125EA6E}" type="datetime1">
              <a:rPr lang="en-DE"/>
              <a:pPr lvl="0"/>
              <a:t>17/04/2019</a:t>
            </a:fld>
            <a:endParaRPr lang="en-DE"/>
          </a:p>
        </p:txBody>
      </p:sp>
      <p:sp>
        <p:nvSpPr>
          <p:cNvPr id="6" name="Footer Placeholder 5">
            <a:extLst>
              <a:ext uri="{FF2B5EF4-FFF2-40B4-BE49-F238E27FC236}">
                <a16:creationId xmlns:a16="http://schemas.microsoft.com/office/drawing/2014/main" id="{71D9597F-D77B-4FF1-8860-ACE8F542D9F7}"/>
              </a:ext>
            </a:extLst>
          </p:cNvPr>
          <p:cNvSpPr txBox="1">
            <a:spLocks noGrp="1"/>
          </p:cNvSpPr>
          <p:nvPr>
            <p:ph type="ftr" sz="quarter" idx="9"/>
          </p:nvPr>
        </p:nvSpPr>
        <p:spPr/>
        <p:txBody>
          <a:bodyPr/>
          <a:lstStyle>
            <a:lvl1pPr>
              <a:defRPr/>
            </a:lvl1pPr>
          </a:lstStyle>
          <a:p>
            <a:pPr lvl="0"/>
            <a:endParaRPr lang="en-DE"/>
          </a:p>
        </p:txBody>
      </p:sp>
      <p:sp>
        <p:nvSpPr>
          <p:cNvPr id="7" name="Slide Number Placeholder 6">
            <a:extLst>
              <a:ext uri="{FF2B5EF4-FFF2-40B4-BE49-F238E27FC236}">
                <a16:creationId xmlns:a16="http://schemas.microsoft.com/office/drawing/2014/main" id="{0CE81550-EF9F-47BA-BD7E-319364C65465}"/>
              </a:ext>
            </a:extLst>
          </p:cNvPr>
          <p:cNvSpPr txBox="1">
            <a:spLocks noGrp="1"/>
          </p:cNvSpPr>
          <p:nvPr>
            <p:ph type="sldNum" sz="quarter" idx="8"/>
          </p:nvPr>
        </p:nvSpPr>
        <p:spPr/>
        <p:txBody>
          <a:bodyPr/>
          <a:lstStyle>
            <a:lvl1pPr>
              <a:defRPr/>
            </a:lvl1pPr>
          </a:lstStyle>
          <a:p>
            <a:pPr lvl="0"/>
            <a:fld id="{52B073D1-9A76-4AF4-ACB3-8D16FDE6000A}" type="slidenum">
              <a:t>‹#›</a:t>
            </a:fld>
            <a:endParaRPr lang="en-DE"/>
          </a:p>
        </p:txBody>
      </p:sp>
    </p:spTree>
    <p:extLst>
      <p:ext uri="{BB962C8B-B14F-4D97-AF65-F5344CB8AC3E}">
        <p14:creationId xmlns:p14="http://schemas.microsoft.com/office/powerpoint/2010/main" val="2255975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C52CD-79C4-48FC-AC1D-7919693ECE17}"/>
              </a:ext>
            </a:extLst>
          </p:cNvPr>
          <p:cNvSpPr txBox="1">
            <a:spLocks noGrp="1"/>
          </p:cNvSpPr>
          <p:nvPr>
            <p:ph type="title"/>
          </p:nvPr>
        </p:nvSpPr>
        <p:spPr>
          <a:xfrm>
            <a:off x="839784" y="365129"/>
            <a:ext cx="10515600" cy="1325559"/>
          </a:xfrm>
        </p:spPr>
        <p:txBody>
          <a:bodyPr/>
          <a:lstStyle>
            <a:lvl1pPr>
              <a:defRPr/>
            </a:lvl1pPr>
          </a:lstStyle>
          <a:p>
            <a:pPr lvl="0"/>
            <a:r>
              <a:rPr lang="en-US"/>
              <a:t>Click to edit Master title style</a:t>
            </a:r>
            <a:endParaRPr lang="en-DE"/>
          </a:p>
        </p:txBody>
      </p:sp>
      <p:sp>
        <p:nvSpPr>
          <p:cNvPr id="3" name="Text Placeholder 2">
            <a:extLst>
              <a:ext uri="{FF2B5EF4-FFF2-40B4-BE49-F238E27FC236}">
                <a16:creationId xmlns:a16="http://schemas.microsoft.com/office/drawing/2014/main" id="{44D1FACE-3085-426D-807B-65DD97B2CB65}"/>
              </a:ext>
            </a:extLst>
          </p:cNvPr>
          <p:cNvSpPr txBox="1">
            <a:spLocks noGrp="1"/>
          </p:cNvSpPr>
          <p:nvPr>
            <p:ph type="body" idx="1"/>
          </p:nvPr>
        </p:nvSpPr>
        <p:spPr>
          <a:xfrm>
            <a:off x="839784" y="1681160"/>
            <a:ext cx="5157782" cy="823910"/>
          </a:xfrm>
        </p:spPr>
        <p:txBody>
          <a:bodyPr anchor="b"/>
          <a:lstStyle>
            <a:lvl1pPr marL="0" indent="0">
              <a:buNone/>
              <a:defRPr sz="2400" b="1"/>
            </a:lvl1pPr>
          </a:lstStyle>
          <a:p>
            <a:pPr lvl="0"/>
            <a:r>
              <a:rPr lang="en-US"/>
              <a:t>Edit Master text styles</a:t>
            </a:r>
          </a:p>
        </p:txBody>
      </p:sp>
      <p:sp>
        <p:nvSpPr>
          <p:cNvPr id="4" name="Content Placeholder 3">
            <a:extLst>
              <a:ext uri="{FF2B5EF4-FFF2-40B4-BE49-F238E27FC236}">
                <a16:creationId xmlns:a16="http://schemas.microsoft.com/office/drawing/2014/main" id="{922720FA-803C-4F07-A1C3-45ECF3FED7C2}"/>
              </a:ext>
            </a:extLst>
          </p:cNvPr>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5" name="Text Placeholder 4">
            <a:extLst>
              <a:ext uri="{FF2B5EF4-FFF2-40B4-BE49-F238E27FC236}">
                <a16:creationId xmlns:a16="http://schemas.microsoft.com/office/drawing/2014/main" id="{5724D893-8EA5-4B07-BC6C-5C4AD50A7D51}"/>
              </a:ext>
            </a:extLst>
          </p:cNvPr>
          <p:cNvSpPr txBox="1">
            <a:spLocks noGrp="1"/>
          </p:cNvSpPr>
          <p:nvPr>
            <p:ph type="body" idx="3"/>
          </p:nvPr>
        </p:nvSpPr>
        <p:spPr>
          <a:xfrm>
            <a:off x="6172200" y="1681160"/>
            <a:ext cx="5183184" cy="823910"/>
          </a:xfrm>
        </p:spPr>
        <p:txBody>
          <a:bodyPr anchor="b"/>
          <a:lstStyle>
            <a:lvl1pPr marL="0" indent="0">
              <a:buNone/>
              <a:defRPr sz="2400" b="1"/>
            </a:lvl1pPr>
          </a:lstStyle>
          <a:p>
            <a:pPr lvl="0"/>
            <a:r>
              <a:rPr lang="en-US"/>
              <a:t>Edit Master text styles</a:t>
            </a:r>
          </a:p>
        </p:txBody>
      </p:sp>
      <p:sp>
        <p:nvSpPr>
          <p:cNvPr id="6" name="Content Placeholder 5">
            <a:extLst>
              <a:ext uri="{FF2B5EF4-FFF2-40B4-BE49-F238E27FC236}">
                <a16:creationId xmlns:a16="http://schemas.microsoft.com/office/drawing/2014/main" id="{2F739530-F808-4305-B9EE-E5C9F15A8255}"/>
              </a:ext>
            </a:extLst>
          </p:cNvPr>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7" name="Date Placeholder 6">
            <a:extLst>
              <a:ext uri="{FF2B5EF4-FFF2-40B4-BE49-F238E27FC236}">
                <a16:creationId xmlns:a16="http://schemas.microsoft.com/office/drawing/2014/main" id="{DCB8C93D-E543-4166-951D-2ED9C7AE1EF5}"/>
              </a:ext>
            </a:extLst>
          </p:cNvPr>
          <p:cNvSpPr txBox="1">
            <a:spLocks noGrp="1"/>
          </p:cNvSpPr>
          <p:nvPr>
            <p:ph type="dt" sz="half" idx="7"/>
          </p:nvPr>
        </p:nvSpPr>
        <p:spPr/>
        <p:txBody>
          <a:bodyPr/>
          <a:lstStyle>
            <a:lvl1pPr>
              <a:defRPr/>
            </a:lvl1pPr>
          </a:lstStyle>
          <a:p>
            <a:pPr lvl="0"/>
            <a:fld id="{CA6E0DEC-55E7-453A-85F6-5FAC512368F4}" type="datetime1">
              <a:rPr lang="en-DE"/>
              <a:pPr lvl="0"/>
              <a:t>17/04/2019</a:t>
            </a:fld>
            <a:endParaRPr lang="en-DE"/>
          </a:p>
        </p:txBody>
      </p:sp>
      <p:sp>
        <p:nvSpPr>
          <p:cNvPr id="8" name="Footer Placeholder 7">
            <a:extLst>
              <a:ext uri="{FF2B5EF4-FFF2-40B4-BE49-F238E27FC236}">
                <a16:creationId xmlns:a16="http://schemas.microsoft.com/office/drawing/2014/main" id="{46F10857-6FC5-426E-BDEE-13901C55411E}"/>
              </a:ext>
            </a:extLst>
          </p:cNvPr>
          <p:cNvSpPr txBox="1">
            <a:spLocks noGrp="1"/>
          </p:cNvSpPr>
          <p:nvPr>
            <p:ph type="ftr" sz="quarter" idx="9"/>
          </p:nvPr>
        </p:nvSpPr>
        <p:spPr/>
        <p:txBody>
          <a:bodyPr/>
          <a:lstStyle>
            <a:lvl1pPr>
              <a:defRPr/>
            </a:lvl1pPr>
          </a:lstStyle>
          <a:p>
            <a:pPr lvl="0"/>
            <a:endParaRPr lang="en-DE"/>
          </a:p>
        </p:txBody>
      </p:sp>
      <p:sp>
        <p:nvSpPr>
          <p:cNvPr id="9" name="Slide Number Placeholder 8">
            <a:extLst>
              <a:ext uri="{FF2B5EF4-FFF2-40B4-BE49-F238E27FC236}">
                <a16:creationId xmlns:a16="http://schemas.microsoft.com/office/drawing/2014/main" id="{28208D78-237F-4011-BD76-63117C548CCC}"/>
              </a:ext>
            </a:extLst>
          </p:cNvPr>
          <p:cNvSpPr txBox="1">
            <a:spLocks noGrp="1"/>
          </p:cNvSpPr>
          <p:nvPr>
            <p:ph type="sldNum" sz="quarter" idx="8"/>
          </p:nvPr>
        </p:nvSpPr>
        <p:spPr/>
        <p:txBody>
          <a:bodyPr/>
          <a:lstStyle>
            <a:lvl1pPr>
              <a:defRPr/>
            </a:lvl1pPr>
          </a:lstStyle>
          <a:p>
            <a:pPr lvl="0"/>
            <a:fld id="{BBA06201-ED7B-4EED-9160-06CB17735C49}" type="slidenum">
              <a:t>‹#›</a:t>
            </a:fld>
            <a:endParaRPr lang="en-DE"/>
          </a:p>
        </p:txBody>
      </p:sp>
    </p:spTree>
    <p:extLst>
      <p:ext uri="{BB962C8B-B14F-4D97-AF65-F5344CB8AC3E}">
        <p14:creationId xmlns:p14="http://schemas.microsoft.com/office/powerpoint/2010/main" val="4272901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B8E21-1CD7-4CFD-84A4-45AB0467B5D8}"/>
              </a:ext>
            </a:extLst>
          </p:cNvPr>
          <p:cNvSpPr txBox="1">
            <a:spLocks noGrp="1"/>
          </p:cNvSpPr>
          <p:nvPr>
            <p:ph type="title"/>
          </p:nvPr>
        </p:nvSpPr>
        <p:spPr/>
        <p:txBody>
          <a:bodyPr/>
          <a:lstStyle>
            <a:lvl1pPr>
              <a:defRPr/>
            </a:lvl1pPr>
          </a:lstStyle>
          <a:p>
            <a:pPr lvl="0"/>
            <a:r>
              <a:rPr lang="en-US"/>
              <a:t>Click to edit Master title style</a:t>
            </a:r>
            <a:endParaRPr lang="en-DE"/>
          </a:p>
        </p:txBody>
      </p:sp>
      <p:sp>
        <p:nvSpPr>
          <p:cNvPr id="3" name="Date Placeholder 2">
            <a:extLst>
              <a:ext uri="{FF2B5EF4-FFF2-40B4-BE49-F238E27FC236}">
                <a16:creationId xmlns:a16="http://schemas.microsoft.com/office/drawing/2014/main" id="{81382AAC-FD78-4738-ACD5-C6FF554E2463}"/>
              </a:ext>
            </a:extLst>
          </p:cNvPr>
          <p:cNvSpPr txBox="1">
            <a:spLocks noGrp="1"/>
          </p:cNvSpPr>
          <p:nvPr>
            <p:ph type="dt" sz="half" idx="7"/>
          </p:nvPr>
        </p:nvSpPr>
        <p:spPr/>
        <p:txBody>
          <a:bodyPr/>
          <a:lstStyle>
            <a:lvl1pPr>
              <a:defRPr/>
            </a:lvl1pPr>
          </a:lstStyle>
          <a:p>
            <a:pPr lvl="0"/>
            <a:fld id="{75FE0633-4EF7-4AA4-8869-9501772C65B4}" type="datetime1">
              <a:rPr lang="en-DE"/>
              <a:pPr lvl="0"/>
              <a:t>17/04/2019</a:t>
            </a:fld>
            <a:endParaRPr lang="en-DE"/>
          </a:p>
        </p:txBody>
      </p:sp>
      <p:sp>
        <p:nvSpPr>
          <p:cNvPr id="4" name="Footer Placeholder 3">
            <a:extLst>
              <a:ext uri="{FF2B5EF4-FFF2-40B4-BE49-F238E27FC236}">
                <a16:creationId xmlns:a16="http://schemas.microsoft.com/office/drawing/2014/main" id="{E56B8E6A-AF4B-4B77-8991-CCDFC1601E4A}"/>
              </a:ext>
            </a:extLst>
          </p:cNvPr>
          <p:cNvSpPr txBox="1">
            <a:spLocks noGrp="1"/>
          </p:cNvSpPr>
          <p:nvPr>
            <p:ph type="ftr" sz="quarter" idx="9"/>
          </p:nvPr>
        </p:nvSpPr>
        <p:spPr/>
        <p:txBody>
          <a:bodyPr/>
          <a:lstStyle>
            <a:lvl1pPr>
              <a:defRPr/>
            </a:lvl1pPr>
          </a:lstStyle>
          <a:p>
            <a:pPr lvl="0"/>
            <a:endParaRPr lang="en-DE"/>
          </a:p>
        </p:txBody>
      </p:sp>
      <p:sp>
        <p:nvSpPr>
          <p:cNvPr id="5" name="Slide Number Placeholder 4">
            <a:extLst>
              <a:ext uri="{FF2B5EF4-FFF2-40B4-BE49-F238E27FC236}">
                <a16:creationId xmlns:a16="http://schemas.microsoft.com/office/drawing/2014/main" id="{ED1756DC-DBA6-4A86-BAEE-ECDBB6A950FF}"/>
              </a:ext>
            </a:extLst>
          </p:cNvPr>
          <p:cNvSpPr txBox="1">
            <a:spLocks noGrp="1"/>
          </p:cNvSpPr>
          <p:nvPr>
            <p:ph type="sldNum" sz="quarter" idx="8"/>
          </p:nvPr>
        </p:nvSpPr>
        <p:spPr/>
        <p:txBody>
          <a:bodyPr/>
          <a:lstStyle>
            <a:lvl1pPr>
              <a:defRPr/>
            </a:lvl1pPr>
          </a:lstStyle>
          <a:p>
            <a:pPr lvl="0"/>
            <a:fld id="{3AD1F4FD-A19E-4DC4-970C-A08DD829D619}" type="slidenum">
              <a:t>‹#›</a:t>
            </a:fld>
            <a:endParaRPr lang="en-DE"/>
          </a:p>
        </p:txBody>
      </p:sp>
    </p:spTree>
    <p:extLst>
      <p:ext uri="{BB962C8B-B14F-4D97-AF65-F5344CB8AC3E}">
        <p14:creationId xmlns:p14="http://schemas.microsoft.com/office/powerpoint/2010/main" val="209813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326F16-EBDD-42EA-8A74-F8814D29A847}"/>
              </a:ext>
            </a:extLst>
          </p:cNvPr>
          <p:cNvSpPr txBox="1">
            <a:spLocks noGrp="1"/>
          </p:cNvSpPr>
          <p:nvPr>
            <p:ph type="dt" sz="half" idx="7"/>
          </p:nvPr>
        </p:nvSpPr>
        <p:spPr/>
        <p:txBody>
          <a:bodyPr/>
          <a:lstStyle>
            <a:lvl1pPr>
              <a:defRPr/>
            </a:lvl1pPr>
          </a:lstStyle>
          <a:p>
            <a:pPr lvl="0"/>
            <a:fld id="{9367395F-60BD-4910-8BE2-11439C643F48}" type="datetime1">
              <a:rPr lang="en-DE"/>
              <a:pPr lvl="0"/>
              <a:t>17/04/2019</a:t>
            </a:fld>
            <a:endParaRPr lang="en-DE"/>
          </a:p>
        </p:txBody>
      </p:sp>
      <p:sp>
        <p:nvSpPr>
          <p:cNvPr id="3" name="Footer Placeholder 2">
            <a:extLst>
              <a:ext uri="{FF2B5EF4-FFF2-40B4-BE49-F238E27FC236}">
                <a16:creationId xmlns:a16="http://schemas.microsoft.com/office/drawing/2014/main" id="{965D77F1-604D-4691-81DD-FCD7A7264DA6}"/>
              </a:ext>
            </a:extLst>
          </p:cNvPr>
          <p:cNvSpPr txBox="1">
            <a:spLocks noGrp="1"/>
          </p:cNvSpPr>
          <p:nvPr>
            <p:ph type="ftr" sz="quarter" idx="9"/>
          </p:nvPr>
        </p:nvSpPr>
        <p:spPr/>
        <p:txBody>
          <a:bodyPr/>
          <a:lstStyle>
            <a:lvl1pPr>
              <a:defRPr/>
            </a:lvl1pPr>
          </a:lstStyle>
          <a:p>
            <a:pPr lvl="0"/>
            <a:endParaRPr lang="en-DE"/>
          </a:p>
        </p:txBody>
      </p:sp>
      <p:sp>
        <p:nvSpPr>
          <p:cNvPr id="4" name="Slide Number Placeholder 3">
            <a:extLst>
              <a:ext uri="{FF2B5EF4-FFF2-40B4-BE49-F238E27FC236}">
                <a16:creationId xmlns:a16="http://schemas.microsoft.com/office/drawing/2014/main" id="{21B218EF-17DC-4F34-A29E-D23CFF92A251}"/>
              </a:ext>
            </a:extLst>
          </p:cNvPr>
          <p:cNvSpPr txBox="1">
            <a:spLocks noGrp="1"/>
          </p:cNvSpPr>
          <p:nvPr>
            <p:ph type="sldNum" sz="quarter" idx="8"/>
          </p:nvPr>
        </p:nvSpPr>
        <p:spPr/>
        <p:txBody>
          <a:bodyPr/>
          <a:lstStyle>
            <a:lvl1pPr>
              <a:defRPr/>
            </a:lvl1pPr>
          </a:lstStyle>
          <a:p>
            <a:pPr lvl="0"/>
            <a:fld id="{06EB1FFC-899E-4E5E-A971-BB0FBD59887C}" type="slidenum">
              <a:t>‹#›</a:t>
            </a:fld>
            <a:endParaRPr lang="en-DE"/>
          </a:p>
        </p:txBody>
      </p:sp>
    </p:spTree>
    <p:extLst>
      <p:ext uri="{BB962C8B-B14F-4D97-AF65-F5344CB8AC3E}">
        <p14:creationId xmlns:p14="http://schemas.microsoft.com/office/powerpoint/2010/main" val="14122397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8E817-CC52-4A7A-A702-37A6ED797B48}"/>
              </a:ext>
            </a:extLst>
          </p:cNvPr>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endParaRPr lang="en-DE"/>
          </a:p>
        </p:txBody>
      </p:sp>
      <p:sp>
        <p:nvSpPr>
          <p:cNvPr id="3" name="Content Placeholder 2">
            <a:extLst>
              <a:ext uri="{FF2B5EF4-FFF2-40B4-BE49-F238E27FC236}">
                <a16:creationId xmlns:a16="http://schemas.microsoft.com/office/drawing/2014/main" id="{E12CEC53-DC7E-4BA5-84A0-1E3EA81797BC}"/>
              </a:ext>
            </a:extLst>
          </p:cNvPr>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4" name="Text Placeholder 3">
            <a:extLst>
              <a:ext uri="{FF2B5EF4-FFF2-40B4-BE49-F238E27FC236}">
                <a16:creationId xmlns:a16="http://schemas.microsoft.com/office/drawing/2014/main" id="{D2841E4A-A5D1-4F67-89B2-67932D9602D4}"/>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n-US"/>
              <a:t>Edit Master text styles</a:t>
            </a:r>
          </a:p>
        </p:txBody>
      </p:sp>
      <p:sp>
        <p:nvSpPr>
          <p:cNvPr id="5" name="Date Placeholder 4">
            <a:extLst>
              <a:ext uri="{FF2B5EF4-FFF2-40B4-BE49-F238E27FC236}">
                <a16:creationId xmlns:a16="http://schemas.microsoft.com/office/drawing/2014/main" id="{75E39082-DF6E-4BB9-B9D8-144B335F90FE}"/>
              </a:ext>
            </a:extLst>
          </p:cNvPr>
          <p:cNvSpPr txBox="1">
            <a:spLocks noGrp="1"/>
          </p:cNvSpPr>
          <p:nvPr>
            <p:ph type="dt" sz="half" idx="7"/>
          </p:nvPr>
        </p:nvSpPr>
        <p:spPr/>
        <p:txBody>
          <a:bodyPr/>
          <a:lstStyle>
            <a:lvl1pPr>
              <a:defRPr/>
            </a:lvl1pPr>
          </a:lstStyle>
          <a:p>
            <a:pPr lvl="0"/>
            <a:fld id="{F402B25F-FB45-4090-AA84-FF3C45DC4E28}" type="datetime1">
              <a:rPr lang="en-DE"/>
              <a:pPr lvl="0"/>
              <a:t>17/04/2019</a:t>
            </a:fld>
            <a:endParaRPr lang="en-DE"/>
          </a:p>
        </p:txBody>
      </p:sp>
      <p:sp>
        <p:nvSpPr>
          <p:cNvPr id="6" name="Footer Placeholder 5">
            <a:extLst>
              <a:ext uri="{FF2B5EF4-FFF2-40B4-BE49-F238E27FC236}">
                <a16:creationId xmlns:a16="http://schemas.microsoft.com/office/drawing/2014/main" id="{6E7B847D-DF9F-4A23-8136-E228D3D61651}"/>
              </a:ext>
            </a:extLst>
          </p:cNvPr>
          <p:cNvSpPr txBox="1">
            <a:spLocks noGrp="1"/>
          </p:cNvSpPr>
          <p:nvPr>
            <p:ph type="ftr" sz="quarter" idx="9"/>
          </p:nvPr>
        </p:nvSpPr>
        <p:spPr/>
        <p:txBody>
          <a:bodyPr/>
          <a:lstStyle>
            <a:lvl1pPr>
              <a:defRPr/>
            </a:lvl1pPr>
          </a:lstStyle>
          <a:p>
            <a:pPr lvl="0"/>
            <a:endParaRPr lang="en-DE"/>
          </a:p>
        </p:txBody>
      </p:sp>
      <p:sp>
        <p:nvSpPr>
          <p:cNvPr id="7" name="Slide Number Placeholder 6">
            <a:extLst>
              <a:ext uri="{FF2B5EF4-FFF2-40B4-BE49-F238E27FC236}">
                <a16:creationId xmlns:a16="http://schemas.microsoft.com/office/drawing/2014/main" id="{2C63813E-8788-4D4C-AA03-5956E1F6A8D2}"/>
              </a:ext>
            </a:extLst>
          </p:cNvPr>
          <p:cNvSpPr txBox="1">
            <a:spLocks noGrp="1"/>
          </p:cNvSpPr>
          <p:nvPr>
            <p:ph type="sldNum" sz="quarter" idx="8"/>
          </p:nvPr>
        </p:nvSpPr>
        <p:spPr/>
        <p:txBody>
          <a:bodyPr/>
          <a:lstStyle>
            <a:lvl1pPr>
              <a:defRPr/>
            </a:lvl1pPr>
          </a:lstStyle>
          <a:p>
            <a:pPr lvl="0"/>
            <a:fld id="{52C56226-AC13-4A91-84B6-4AB866B47985}" type="slidenum">
              <a:t>‹#›</a:t>
            </a:fld>
            <a:endParaRPr lang="en-DE"/>
          </a:p>
        </p:txBody>
      </p:sp>
    </p:spTree>
    <p:extLst>
      <p:ext uri="{BB962C8B-B14F-4D97-AF65-F5344CB8AC3E}">
        <p14:creationId xmlns:p14="http://schemas.microsoft.com/office/powerpoint/2010/main" val="10736668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D0D87C-CE25-479E-82E6-AAED01C19332}"/>
              </a:ext>
            </a:extLst>
          </p:cNvPr>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endParaRPr lang="en-DE"/>
          </a:p>
        </p:txBody>
      </p:sp>
      <p:sp>
        <p:nvSpPr>
          <p:cNvPr id="3" name="Picture Placeholder 2">
            <a:extLst>
              <a:ext uri="{FF2B5EF4-FFF2-40B4-BE49-F238E27FC236}">
                <a16:creationId xmlns:a16="http://schemas.microsoft.com/office/drawing/2014/main" id="{6EE3E3FF-8362-457F-8669-E5260C2517D5}"/>
              </a:ext>
            </a:extLst>
          </p:cNvPr>
          <p:cNvSpPr txBox="1">
            <a:spLocks noGrp="1"/>
          </p:cNvSpPr>
          <p:nvPr>
            <p:ph type="pic" idx="1"/>
          </p:nvPr>
        </p:nvSpPr>
        <p:spPr>
          <a:xfrm>
            <a:off x="5183184" y="987423"/>
            <a:ext cx="6172200" cy="4873623"/>
          </a:xfrm>
        </p:spPr>
        <p:txBody>
          <a:bodyPr/>
          <a:lstStyle>
            <a:lvl1pPr marL="0" indent="0">
              <a:buNone/>
              <a:defRPr lang="en-DE" sz="3200"/>
            </a:lvl1pPr>
          </a:lstStyle>
          <a:p>
            <a:pPr lvl="0"/>
            <a:endParaRPr lang="en-DE"/>
          </a:p>
        </p:txBody>
      </p:sp>
      <p:sp>
        <p:nvSpPr>
          <p:cNvPr id="4" name="Text Placeholder 3">
            <a:extLst>
              <a:ext uri="{FF2B5EF4-FFF2-40B4-BE49-F238E27FC236}">
                <a16:creationId xmlns:a16="http://schemas.microsoft.com/office/drawing/2014/main" id="{2FCB9D18-4A90-4055-97C8-640F2CBA8744}"/>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n-US"/>
              <a:t>Edit Master text styles</a:t>
            </a:r>
          </a:p>
        </p:txBody>
      </p:sp>
      <p:sp>
        <p:nvSpPr>
          <p:cNvPr id="5" name="Date Placeholder 4">
            <a:extLst>
              <a:ext uri="{FF2B5EF4-FFF2-40B4-BE49-F238E27FC236}">
                <a16:creationId xmlns:a16="http://schemas.microsoft.com/office/drawing/2014/main" id="{B7D9A8E7-9825-4210-BB4E-9B65818A3D1C}"/>
              </a:ext>
            </a:extLst>
          </p:cNvPr>
          <p:cNvSpPr txBox="1">
            <a:spLocks noGrp="1"/>
          </p:cNvSpPr>
          <p:nvPr>
            <p:ph type="dt" sz="half" idx="7"/>
          </p:nvPr>
        </p:nvSpPr>
        <p:spPr/>
        <p:txBody>
          <a:bodyPr/>
          <a:lstStyle>
            <a:lvl1pPr>
              <a:defRPr/>
            </a:lvl1pPr>
          </a:lstStyle>
          <a:p>
            <a:pPr lvl="0"/>
            <a:fld id="{34336850-0732-4132-9032-435B804CA258}" type="datetime1">
              <a:rPr lang="en-DE"/>
              <a:pPr lvl="0"/>
              <a:t>17/04/2019</a:t>
            </a:fld>
            <a:endParaRPr lang="en-DE"/>
          </a:p>
        </p:txBody>
      </p:sp>
      <p:sp>
        <p:nvSpPr>
          <p:cNvPr id="6" name="Footer Placeholder 5">
            <a:extLst>
              <a:ext uri="{FF2B5EF4-FFF2-40B4-BE49-F238E27FC236}">
                <a16:creationId xmlns:a16="http://schemas.microsoft.com/office/drawing/2014/main" id="{56A482F0-DCC5-44E0-BBF6-B41550D01D5A}"/>
              </a:ext>
            </a:extLst>
          </p:cNvPr>
          <p:cNvSpPr txBox="1">
            <a:spLocks noGrp="1"/>
          </p:cNvSpPr>
          <p:nvPr>
            <p:ph type="ftr" sz="quarter" idx="9"/>
          </p:nvPr>
        </p:nvSpPr>
        <p:spPr/>
        <p:txBody>
          <a:bodyPr/>
          <a:lstStyle>
            <a:lvl1pPr>
              <a:defRPr/>
            </a:lvl1pPr>
          </a:lstStyle>
          <a:p>
            <a:pPr lvl="0"/>
            <a:endParaRPr lang="en-DE"/>
          </a:p>
        </p:txBody>
      </p:sp>
      <p:sp>
        <p:nvSpPr>
          <p:cNvPr id="7" name="Slide Number Placeholder 6">
            <a:extLst>
              <a:ext uri="{FF2B5EF4-FFF2-40B4-BE49-F238E27FC236}">
                <a16:creationId xmlns:a16="http://schemas.microsoft.com/office/drawing/2014/main" id="{3FA04FB4-214D-43E0-A2A2-56D859C35799}"/>
              </a:ext>
            </a:extLst>
          </p:cNvPr>
          <p:cNvSpPr txBox="1">
            <a:spLocks noGrp="1"/>
          </p:cNvSpPr>
          <p:nvPr>
            <p:ph type="sldNum" sz="quarter" idx="8"/>
          </p:nvPr>
        </p:nvSpPr>
        <p:spPr/>
        <p:txBody>
          <a:bodyPr/>
          <a:lstStyle>
            <a:lvl1pPr>
              <a:defRPr/>
            </a:lvl1pPr>
          </a:lstStyle>
          <a:p>
            <a:pPr lvl="0"/>
            <a:fld id="{753D1382-1A56-4BB5-B818-FD97F8FCD1EF}" type="slidenum">
              <a:t>‹#›</a:t>
            </a:fld>
            <a:endParaRPr lang="en-DE"/>
          </a:p>
        </p:txBody>
      </p:sp>
    </p:spTree>
    <p:extLst>
      <p:ext uri="{BB962C8B-B14F-4D97-AF65-F5344CB8AC3E}">
        <p14:creationId xmlns:p14="http://schemas.microsoft.com/office/powerpoint/2010/main" val="3343280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B0B77EB-466E-462A-A621-6FD09519541F}"/>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en-US"/>
              <a:t>Click to edit Master title style</a:t>
            </a:r>
            <a:endParaRPr lang="en-DE"/>
          </a:p>
        </p:txBody>
      </p:sp>
      <p:sp>
        <p:nvSpPr>
          <p:cNvPr id="3" name="Text Placeholder 2">
            <a:extLst>
              <a:ext uri="{FF2B5EF4-FFF2-40B4-BE49-F238E27FC236}">
                <a16:creationId xmlns:a16="http://schemas.microsoft.com/office/drawing/2014/main" id="{525C75BA-9167-4098-A75D-DC4D3B00E332}"/>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4" name="Date Placeholder 3">
            <a:extLst>
              <a:ext uri="{FF2B5EF4-FFF2-40B4-BE49-F238E27FC236}">
                <a16:creationId xmlns:a16="http://schemas.microsoft.com/office/drawing/2014/main" id="{43BC3E0D-AAFB-4F77-8DA8-998BF22AA3AF}"/>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en-DE" sz="1200" b="0" i="0" u="none" strike="noStrike" kern="1200" cap="none" spc="0" baseline="0">
                <a:solidFill>
                  <a:srgbClr val="898989"/>
                </a:solidFill>
                <a:uFillTx/>
                <a:latin typeface="Calibri"/>
              </a:defRPr>
            </a:lvl1pPr>
          </a:lstStyle>
          <a:p>
            <a:pPr lvl="0"/>
            <a:fld id="{72A1D5B3-FA62-463B-8AB9-5B010B8F57CB}" type="datetime1">
              <a:rPr lang="en-DE"/>
              <a:pPr lvl="0"/>
              <a:t>17/04/2019</a:t>
            </a:fld>
            <a:endParaRPr lang="en-DE"/>
          </a:p>
        </p:txBody>
      </p:sp>
      <p:sp>
        <p:nvSpPr>
          <p:cNvPr id="5" name="Footer Placeholder 4">
            <a:extLst>
              <a:ext uri="{FF2B5EF4-FFF2-40B4-BE49-F238E27FC236}">
                <a16:creationId xmlns:a16="http://schemas.microsoft.com/office/drawing/2014/main" id="{A4213642-08FD-4DB6-9BA7-4D0D53EB90E9}"/>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en-DE" sz="1200" b="0" i="0" u="none" strike="noStrike" kern="1200" cap="none" spc="0" baseline="0">
                <a:solidFill>
                  <a:srgbClr val="898989"/>
                </a:solidFill>
                <a:uFillTx/>
                <a:latin typeface="Calibri"/>
              </a:defRPr>
            </a:lvl1pPr>
          </a:lstStyle>
          <a:p>
            <a:pPr lvl="0"/>
            <a:endParaRPr lang="en-DE"/>
          </a:p>
        </p:txBody>
      </p:sp>
      <p:sp>
        <p:nvSpPr>
          <p:cNvPr id="6" name="Slide Number Placeholder 5">
            <a:extLst>
              <a:ext uri="{FF2B5EF4-FFF2-40B4-BE49-F238E27FC236}">
                <a16:creationId xmlns:a16="http://schemas.microsoft.com/office/drawing/2014/main" id="{F9D09601-3621-4EB9-8EEE-A07D989009AB}"/>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n-DE" sz="1200" b="0" i="0" u="none" strike="noStrike" kern="1200" cap="none" spc="0" baseline="0">
                <a:solidFill>
                  <a:srgbClr val="898989"/>
                </a:solidFill>
                <a:uFillTx/>
                <a:latin typeface="Calibri"/>
              </a:defRPr>
            </a:lvl1pPr>
          </a:lstStyle>
          <a:p>
            <a:pPr lvl="0"/>
            <a:fld id="{33D1884F-A595-4005-ADF7-27983E39B230}" type="slidenum">
              <a:t>‹#›</a:t>
            </a:fld>
            <a:endParaRPr lang="en-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914400" rtl="0" fontAlgn="auto" hangingPunct="1">
        <a:lnSpc>
          <a:spcPct val="90000"/>
        </a:lnSpc>
        <a:spcBef>
          <a:spcPts val="0"/>
        </a:spcBef>
        <a:spcAft>
          <a:spcPts val="0"/>
        </a:spcAft>
        <a:buNone/>
        <a:tabLst/>
        <a:defRPr lang="en-US" sz="4400" b="0" i="0" u="none" strike="noStrike" kern="1200" cap="none" spc="0" baseline="0">
          <a:solidFill>
            <a:srgbClr val="000000"/>
          </a:solidFill>
          <a:uFillTx/>
          <a:latin typeface="Calibri Light"/>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en-US" sz="2800" b="0" i="0" u="none" strike="noStrike" kern="1200" cap="none" spc="0" baseline="0">
          <a:solidFill>
            <a:srgbClr val="000000"/>
          </a:solidFill>
          <a:uFillTx/>
          <a:latin typeface="Calibri"/>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en-US"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en-US"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2">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C68699-9113-4AEF-A300-3B5FAE3D91FC}"/>
              </a:ext>
            </a:extLst>
          </p:cNvPr>
          <p:cNvSpPr txBox="1">
            <a:spLocks noGrp="1"/>
          </p:cNvSpPr>
          <p:nvPr>
            <p:ph type="title"/>
          </p:nvPr>
        </p:nvSpPr>
        <p:spPr>
          <a:xfrm>
            <a:off x="947528" y="172282"/>
            <a:ext cx="7792279" cy="1338471"/>
          </a:xfrm>
        </p:spPr>
        <p:txBody>
          <a:bodyPr>
            <a:noAutofit/>
          </a:bodyPr>
          <a:lstStyle/>
          <a:p>
            <a:pPr lvl="0"/>
            <a:br>
              <a:rPr lang="en-GB" sz="3600" b="1">
                <a:latin typeface="Calibri"/>
              </a:rPr>
            </a:br>
            <a:r>
              <a:rPr lang="en-GB" sz="3600" b="1">
                <a:solidFill>
                  <a:srgbClr val="2F5597"/>
                </a:solidFill>
                <a:latin typeface="Calibri"/>
              </a:rPr>
              <a:t>English A: Language and Literature</a:t>
            </a:r>
            <a:endParaRPr lang="en-DE" sz="3600" b="1">
              <a:solidFill>
                <a:srgbClr val="2F5597"/>
              </a:solidFill>
              <a:latin typeface="Calibri"/>
            </a:endParaRPr>
          </a:p>
        </p:txBody>
      </p:sp>
      <p:sp>
        <p:nvSpPr>
          <p:cNvPr id="3" name="Content Placeholder 9">
            <a:extLst>
              <a:ext uri="{FF2B5EF4-FFF2-40B4-BE49-F238E27FC236}">
                <a16:creationId xmlns:a16="http://schemas.microsoft.com/office/drawing/2014/main" id="{D46BF1DB-7DEC-47AA-B5FA-B49472EF5A13}"/>
              </a:ext>
            </a:extLst>
          </p:cNvPr>
          <p:cNvSpPr txBox="1">
            <a:spLocks noGrp="1"/>
          </p:cNvSpPr>
          <p:nvPr>
            <p:ph idx="1"/>
          </p:nvPr>
        </p:nvSpPr>
        <p:spPr>
          <a:xfrm>
            <a:off x="1285463" y="1649897"/>
            <a:ext cx="7290895" cy="3697358"/>
          </a:xfrm>
        </p:spPr>
        <p:txBody>
          <a:bodyPr anchor="ctr"/>
          <a:lstStyle/>
          <a:p>
            <a:pPr marL="0" lvl="0" indent="0">
              <a:lnSpc>
                <a:spcPct val="70000"/>
              </a:lnSpc>
              <a:buNone/>
            </a:pPr>
            <a:endParaRPr lang="en-GB" sz="2600" b="1"/>
          </a:p>
          <a:p>
            <a:pPr marL="0" lvl="0" indent="0">
              <a:lnSpc>
                <a:spcPct val="70000"/>
              </a:lnSpc>
              <a:buNone/>
            </a:pPr>
            <a:endParaRPr lang="en-GB" sz="2600" b="1"/>
          </a:p>
          <a:p>
            <a:pPr marL="0" lvl="0" indent="0">
              <a:lnSpc>
                <a:spcPct val="70000"/>
              </a:lnSpc>
              <a:buNone/>
            </a:pPr>
            <a:endParaRPr lang="en-GB" sz="2600" b="1"/>
          </a:p>
          <a:p>
            <a:pPr marL="0" lvl="0" indent="0">
              <a:lnSpc>
                <a:spcPct val="70000"/>
              </a:lnSpc>
              <a:buNone/>
            </a:pPr>
            <a:endParaRPr lang="en-GB" sz="2600" b="1"/>
          </a:p>
          <a:p>
            <a:pPr marL="0" lvl="0" indent="0">
              <a:lnSpc>
                <a:spcPct val="70000"/>
              </a:lnSpc>
              <a:buNone/>
            </a:pPr>
            <a:r>
              <a:rPr lang="en-GB" sz="2600" b="1"/>
              <a:t>Revised study guide for first examinations in 2021 (first teaching in August 2019)</a:t>
            </a:r>
            <a:endParaRPr lang="en-DE" sz="2600"/>
          </a:p>
          <a:p>
            <a:pPr marL="0" lvl="0" indent="0">
              <a:lnSpc>
                <a:spcPct val="70000"/>
              </a:lnSpc>
              <a:buNone/>
            </a:pPr>
            <a:endParaRPr lang="en-GB" sz="2600" b="1"/>
          </a:p>
          <a:p>
            <a:pPr marL="0" lvl="0" indent="0">
              <a:lnSpc>
                <a:spcPct val="70000"/>
              </a:lnSpc>
              <a:buNone/>
            </a:pPr>
            <a:r>
              <a:rPr lang="en-GB" sz="2600" b="1"/>
              <a:t>A short introduction and initial guidance for course planning</a:t>
            </a:r>
            <a:endParaRPr lang="en-US" sz="2200"/>
          </a:p>
        </p:txBody>
      </p:sp>
      <p:sp>
        <p:nvSpPr>
          <p:cNvPr id="4" name="Rectangle 12">
            <a:extLst>
              <a:ext uri="{FF2B5EF4-FFF2-40B4-BE49-F238E27FC236}">
                <a16:creationId xmlns:a16="http://schemas.microsoft.com/office/drawing/2014/main" id="{4891EC0E-E9A4-45AC-AE1A-4DEC6C514E11}"/>
              </a:ext>
            </a:extLst>
          </p:cNvPr>
          <p:cNvSpPr>
            <a:spLocks noMove="1" noResize="1"/>
          </p:cNvSpPr>
          <p:nvPr/>
        </p:nvSpPr>
        <p:spPr>
          <a:xfrm>
            <a:off x="10088876" y="0"/>
            <a:ext cx="2103120" cy="6858000"/>
          </a:xfrm>
          <a:prstGeom prst="rect">
            <a:avLst/>
          </a:pr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5" name="Oval 14">
            <a:extLst>
              <a:ext uri="{FF2B5EF4-FFF2-40B4-BE49-F238E27FC236}">
                <a16:creationId xmlns:a16="http://schemas.microsoft.com/office/drawing/2014/main" id="{0FDA1BB5-398B-42E6-806A-563E0DA43538}"/>
              </a:ext>
            </a:extLst>
          </p:cNvPr>
          <p:cNvSpPr>
            <a:spLocks noMove="1" noResize="1"/>
          </p:cNvSpPr>
          <p:nvPr/>
        </p:nvSpPr>
        <p:spPr>
          <a:xfrm>
            <a:off x="8915400" y="2358914"/>
            <a:ext cx="2140171" cy="2140171"/>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FFFFFF"/>
          </a:solidFill>
          <a:ln w="22229" cap="flat">
            <a:solidFill>
              <a:srgbClr val="36678C"/>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pic>
        <p:nvPicPr>
          <p:cNvPr id="6" name="Content Placeholder 4">
            <a:extLst>
              <a:ext uri="{FF2B5EF4-FFF2-40B4-BE49-F238E27FC236}">
                <a16:creationId xmlns:a16="http://schemas.microsoft.com/office/drawing/2014/main" id="{6DBACDC6-D476-423F-AF8A-14EEF7F3F1EC}"/>
              </a:ext>
            </a:extLst>
          </p:cNvPr>
          <p:cNvPicPr>
            <a:picLocks noChangeAspect="1"/>
          </p:cNvPicPr>
          <p:nvPr/>
        </p:nvPicPr>
        <p:blipFill>
          <a:blip r:embed="rId2"/>
          <a:stretch>
            <a:fillRect/>
          </a:stretch>
        </p:blipFill>
        <p:spPr>
          <a:xfrm>
            <a:off x="9254441" y="3197656"/>
            <a:ext cx="1462089" cy="462686"/>
          </a:xfrm>
          <a:prstGeom prst="rect">
            <a:avLst/>
          </a:prstGeom>
          <a:noFill/>
          <a:ln cap="flat">
            <a:noFill/>
          </a:ln>
        </p:spPr>
      </p:pic>
      <p:pic>
        <p:nvPicPr>
          <p:cNvPr id="7" name="Picture 6">
            <a:extLst>
              <a:ext uri="{FF2B5EF4-FFF2-40B4-BE49-F238E27FC236}">
                <a16:creationId xmlns:a16="http://schemas.microsoft.com/office/drawing/2014/main" id="{AEB87CDC-6E4F-4378-AABC-F3402B5337AD}"/>
              </a:ext>
            </a:extLst>
          </p:cNvPr>
          <p:cNvPicPr>
            <a:picLocks noChangeAspect="1"/>
          </p:cNvPicPr>
          <p:nvPr/>
        </p:nvPicPr>
        <p:blipFill>
          <a:blip r:embed="rId2"/>
          <a:stretch>
            <a:fillRect/>
          </a:stretch>
        </p:blipFill>
        <p:spPr>
          <a:xfrm>
            <a:off x="2983924" y="1838318"/>
            <a:ext cx="3009903" cy="952503"/>
          </a:xfrm>
          <a:prstGeom prst="rect">
            <a:avLst/>
          </a:prstGeom>
          <a:noFill/>
          <a:ln cap="flat">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11">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40A38-AD18-4C11-9353-FB54B342B12B}"/>
              </a:ext>
            </a:extLst>
          </p:cNvPr>
          <p:cNvSpPr txBox="1">
            <a:spLocks noGrp="1"/>
          </p:cNvSpPr>
          <p:nvPr>
            <p:ph type="title"/>
          </p:nvPr>
        </p:nvSpPr>
        <p:spPr>
          <a:xfrm>
            <a:off x="1136425" y="627561"/>
            <a:ext cx="7474168" cy="386224"/>
          </a:xfrm>
        </p:spPr>
        <p:txBody>
          <a:bodyPr/>
          <a:lstStyle/>
          <a:p>
            <a:pPr lvl="0"/>
            <a:br>
              <a:rPr lang="en-GB" sz="3200" b="1">
                <a:latin typeface="Calibri"/>
              </a:rPr>
            </a:br>
            <a:r>
              <a:rPr lang="en-GB" sz="3200" b="1">
                <a:solidFill>
                  <a:srgbClr val="2F5597"/>
                </a:solidFill>
                <a:latin typeface="Calibri"/>
              </a:rPr>
              <a:t>Further principles of course design (ii)</a:t>
            </a:r>
            <a:br>
              <a:rPr lang="en-DE" sz="4000">
                <a:solidFill>
                  <a:srgbClr val="2F5597"/>
                </a:solidFill>
              </a:rPr>
            </a:br>
            <a:endParaRPr lang="en-DE" sz="4000">
              <a:solidFill>
                <a:srgbClr val="2F5597"/>
              </a:solidFill>
            </a:endParaRPr>
          </a:p>
        </p:txBody>
      </p:sp>
      <p:sp>
        <p:nvSpPr>
          <p:cNvPr id="3" name="Content Placeholder 9">
            <a:extLst>
              <a:ext uri="{FF2B5EF4-FFF2-40B4-BE49-F238E27FC236}">
                <a16:creationId xmlns:a16="http://schemas.microsoft.com/office/drawing/2014/main" id="{238DC25B-9FB4-468E-930E-2CCAF551F11E}"/>
              </a:ext>
            </a:extLst>
          </p:cNvPr>
          <p:cNvSpPr txBox="1">
            <a:spLocks noGrp="1"/>
          </p:cNvSpPr>
          <p:nvPr>
            <p:ph idx="1"/>
          </p:nvPr>
        </p:nvSpPr>
        <p:spPr>
          <a:xfrm>
            <a:off x="1136425" y="1225826"/>
            <a:ext cx="7576873" cy="5181603"/>
          </a:xfrm>
        </p:spPr>
        <p:txBody>
          <a:bodyPr anchor="ctr"/>
          <a:lstStyle/>
          <a:p>
            <a:pPr lvl="0">
              <a:lnSpc>
                <a:spcPct val="80000"/>
              </a:lnSpc>
            </a:pPr>
            <a:endParaRPr lang="en-GB" b="1"/>
          </a:p>
          <a:p>
            <a:pPr lvl="0">
              <a:lnSpc>
                <a:spcPct val="80000"/>
              </a:lnSpc>
            </a:pPr>
            <a:r>
              <a:rPr lang="en-GB" b="1"/>
              <a:t>Autonomy </a:t>
            </a:r>
            <a:r>
              <a:rPr lang="en-GB"/>
              <a:t>– Teachers should give students autonomy in pursuing their studies. This stimulates interest, promotes enjoyment, and develops ATL skills. In promoting autonomy, teachers should ensure transparency, with students fully aware of course aims, assessment components, and assessment criteria</a:t>
            </a:r>
            <a:endParaRPr lang="en-DE"/>
          </a:p>
          <a:p>
            <a:pPr lvl="0">
              <a:lnSpc>
                <a:spcPct val="80000"/>
              </a:lnSpc>
            </a:pPr>
            <a:r>
              <a:rPr lang="en-GB" b="1"/>
              <a:t>Accountability </a:t>
            </a:r>
            <a:r>
              <a:rPr lang="en-GB"/>
              <a:t>– The course offers considerable flexibility and autonomy for teachers and students. However, course requirements must be adhered to, and academic honesty must be maintained.</a:t>
            </a:r>
            <a:endParaRPr lang="en-DE"/>
          </a:p>
          <a:p>
            <a:pPr lvl="0">
              <a:lnSpc>
                <a:spcPct val="80000"/>
              </a:lnSpc>
            </a:pPr>
            <a:endParaRPr lang="en-US" sz="2400"/>
          </a:p>
        </p:txBody>
      </p:sp>
      <p:sp>
        <p:nvSpPr>
          <p:cNvPr id="4" name="Rectangle 12">
            <a:extLst>
              <a:ext uri="{FF2B5EF4-FFF2-40B4-BE49-F238E27FC236}">
                <a16:creationId xmlns:a16="http://schemas.microsoft.com/office/drawing/2014/main" id="{C1A1FE4E-E6AD-4633-B880-79E6A25A32E0}"/>
              </a:ext>
            </a:extLst>
          </p:cNvPr>
          <p:cNvSpPr>
            <a:spLocks noMove="1" noResize="1"/>
          </p:cNvSpPr>
          <p:nvPr/>
        </p:nvSpPr>
        <p:spPr>
          <a:xfrm>
            <a:off x="10088876" y="0"/>
            <a:ext cx="2103120" cy="6858000"/>
          </a:xfrm>
          <a:prstGeom prst="rect">
            <a:avLst/>
          </a:pr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5" name="Oval 14">
            <a:extLst>
              <a:ext uri="{FF2B5EF4-FFF2-40B4-BE49-F238E27FC236}">
                <a16:creationId xmlns:a16="http://schemas.microsoft.com/office/drawing/2014/main" id="{7259BFB7-0191-45A7-97A1-FAC0FEFC15E7}"/>
              </a:ext>
            </a:extLst>
          </p:cNvPr>
          <p:cNvSpPr>
            <a:spLocks noMove="1" noResize="1"/>
          </p:cNvSpPr>
          <p:nvPr/>
        </p:nvSpPr>
        <p:spPr>
          <a:xfrm>
            <a:off x="8915400" y="2358914"/>
            <a:ext cx="2140171" cy="2140171"/>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FFFFFF"/>
          </a:solidFill>
          <a:ln w="22229" cap="flat">
            <a:solidFill>
              <a:srgbClr val="36678C"/>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pic>
        <p:nvPicPr>
          <p:cNvPr id="6" name="Content Placeholder 4">
            <a:extLst>
              <a:ext uri="{FF2B5EF4-FFF2-40B4-BE49-F238E27FC236}">
                <a16:creationId xmlns:a16="http://schemas.microsoft.com/office/drawing/2014/main" id="{0DF1DC37-390E-47D4-8F65-B5AF0B2E475A}"/>
              </a:ext>
            </a:extLst>
          </p:cNvPr>
          <p:cNvPicPr>
            <a:picLocks noChangeAspect="1"/>
          </p:cNvPicPr>
          <p:nvPr/>
        </p:nvPicPr>
        <p:blipFill>
          <a:blip r:embed="rId2"/>
          <a:stretch>
            <a:fillRect/>
          </a:stretch>
        </p:blipFill>
        <p:spPr>
          <a:xfrm>
            <a:off x="9254441" y="3197656"/>
            <a:ext cx="1462089" cy="462686"/>
          </a:xfrm>
          <a:prstGeom prst="rect">
            <a:avLst/>
          </a:prstGeom>
          <a:noFill/>
          <a:ln cap="flat">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12">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2CE7E-84FA-4A38-86C9-B2DFA5B6878A}"/>
              </a:ext>
            </a:extLst>
          </p:cNvPr>
          <p:cNvSpPr txBox="1">
            <a:spLocks noGrp="1"/>
          </p:cNvSpPr>
          <p:nvPr>
            <p:ph type="title"/>
          </p:nvPr>
        </p:nvSpPr>
        <p:spPr>
          <a:xfrm>
            <a:off x="1136425" y="627561"/>
            <a:ext cx="7474168" cy="319966"/>
          </a:xfrm>
        </p:spPr>
        <p:txBody>
          <a:bodyPr/>
          <a:lstStyle/>
          <a:p>
            <a:pPr lvl="0"/>
            <a:br>
              <a:rPr lang="en-GB" sz="4000" b="1"/>
            </a:br>
            <a:br>
              <a:rPr lang="en-GB" sz="4000" b="1"/>
            </a:br>
            <a:r>
              <a:rPr lang="en-GB" sz="3200" b="1">
                <a:solidFill>
                  <a:srgbClr val="2F5597"/>
                </a:solidFill>
                <a:latin typeface="Calibri"/>
              </a:rPr>
              <a:t>Selection of texts: General</a:t>
            </a:r>
            <a:br>
              <a:rPr lang="en-DE" sz="4000"/>
            </a:br>
            <a:endParaRPr lang="en-DE" sz="4000"/>
          </a:p>
        </p:txBody>
      </p:sp>
      <p:sp>
        <p:nvSpPr>
          <p:cNvPr id="3" name="Content Placeholder 9">
            <a:extLst>
              <a:ext uri="{FF2B5EF4-FFF2-40B4-BE49-F238E27FC236}">
                <a16:creationId xmlns:a16="http://schemas.microsoft.com/office/drawing/2014/main" id="{D743F940-F63F-4439-85B6-B496D6A2ABDE}"/>
              </a:ext>
            </a:extLst>
          </p:cNvPr>
          <p:cNvSpPr txBox="1">
            <a:spLocks noGrp="1"/>
          </p:cNvSpPr>
          <p:nvPr>
            <p:ph idx="1"/>
          </p:nvPr>
        </p:nvSpPr>
        <p:spPr>
          <a:xfrm>
            <a:off x="1136425" y="1318592"/>
            <a:ext cx="7474168" cy="3591461"/>
          </a:xfrm>
        </p:spPr>
        <p:txBody>
          <a:bodyPr anchor="ctr"/>
          <a:lstStyle/>
          <a:p>
            <a:pPr marL="0" lvl="0" indent="0">
              <a:buNone/>
            </a:pPr>
            <a:r>
              <a:rPr lang="en-GB"/>
              <a:t>An important consideration for teachers in selecting texts is to include a diverse range of texts across forms, periods, places, including a variety of perspectives and voices. Choices must be made with reference to the </a:t>
            </a:r>
            <a:r>
              <a:rPr lang="en-GB" b="1"/>
              <a:t>Prescribed Reading List (PRL)</a:t>
            </a:r>
            <a:r>
              <a:rPr lang="en-GB"/>
              <a:t>.</a:t>
            </a:r>
            <a:endParaRPr lang="en-DE"/>
          </a:p>
          <a:p>
            <a:pPr lvl="0"/>
            <a:endParaRPr lang="en-US" sz="2400"/>
          </a:p>
        </p:txBody>
      </p:sp>
      <p:sp>
        <p:nvSpPr>
          <p:cNvPr id="4" name="Rectangle 12">
            <a:extLst>
              <a:ext uri="{FF2B5EF4-FFF2-40B4-BE49-F238E27FC236}">
                <a16:creationId xmlns:a16="http://schemas.microsoft.com/office/drawing/2014/main" id="{7F22588A-3C95-4B81-9186-7276DBF47CE4}"/>
              </a:ext>
            </a:extLst>
          </p:cNvPr>
          <p:cNvSpPr>
            <a:spLocks noMove="1" noResize="1"/>
          </p:cNvSpPr>
          <p:nvPr/>
        </p:nvSpPr>
        <p:spPr>
          <a:xfrm>
            <a:off x="10088876" y="0"/>
            <a:ext cx="2103120" cy="6858000"/>
          </a:xfrm>
          <a:prstGeom prst="rect">
            <a:avLst/>
          </a:pr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5" name="Oval 14">
            <a:extLst>
              <a:ext uri="{FF2B5EF4-FFF2-40B4-BE49-F238E27FC236}">
                <a16:creationId xmlns:a16="http://schemas.microsoft.com/office/drawing/2014/main" id="{E1F554C6-0397-4318-B2D8-093EA3D4303A}"/>
              </a:ext>
            </a:extLst>
          </p:cNvPr>
          <p:cNvSpPr>
            <a:spLocks noMove="1" noResize="1"/>
          </p:cNvSpPr>
          <p:nvPr/>
        </p:nvSpPr>
        <p:spPr>
          <a:xfrm>
            <a:off x="8915400" y="2358914"/>
            <a:ext cx="2140171" cy="2140171"/>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FFFFFF"/>
          </a:solidFill>
          <a:ln w="22229" cap="flat">
            <a:solidFill>
              <a:srgbClr val="36678C"/>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pic>
        <p:nvPicPr>
          <p:cNvPr id="6" name="Content Placeholder 4">
            <a:extLst>
              <a:ext uri="{FF2B5EF4-FFF2-40B4-BE49-F238E27FC236}">
                <a16:creationId xmlns:a16="http://schemas.microsoft.com/office/drawing/2014/main" id="{9FF90D85-653A-4EF4-A90E-6A256556562F}"/>
              </a:ext>
            </a:extLst>
          </p:cNvPr>
          <p:cNvPicPr>
            <a:picLocks noChangeAspect="1"/>
          </p:cNvPicPr>
          <p:nvPr/>
        </p:nvPicPr>
        <p:blipFill>
          <a:blip r:embed="rId2"/>
          <a:stretch>
            <a:fillRect/>
          </a:stretch>
        </p:blipFill>
        <p:spPr>
          <a:xfrm>
            <a:off x="9254441" y="3197656"/>
            <a:ext cx="1462089" cy="462686"/>
          </a:xfrm>
          <a:prstGeom prst="rect">
            <a:avLst/>
          </a:prstGeom>
          <a:noFill/>
          <a:ln cap="flat">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13">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41C93-69C0-4BD2-8A2C-D8DA2CA9BE62}"/>
              </a:ext>
            </a:extLst>
          </p:cNvPr>
          <p:cNvSpPr txBox="1">
            <a:spLocks noGrp="1"/>
          </p:cNvSpPr>
          <p:nvPr>
            <p:ph type="title"/>
          </p:nvPr>
        </p:nvSpPr>
        <p:spPr>
          <a:xfrm>
            <a:off x="1136425" y="627561"/>
            <a:ext cx="7474168" cy="386224"/>
          </a:xfrm>
        </p:spPr>
        <p:txBody>
          <a:bodyPr/>
          <a:lstStyle/>
          <a:p>
            <a:pPr lvl="0"/>
            <a:br>
              <a:rPr lang="en-GB" sz="4000" b="1"/>
            </a:br>
            <a:r>
              <a:rPr lang="en-GB" sz="3200" b="1">
                <a:solidFill>
                  <a:srgbClr val="2F5597"/>
                </a:solidFill>
                <a:latin typeface="Calibri"/>
              </a:rPr>
              <a:t>Selection of texts: SL</a:t>
            </a:r>
            <a:br>
              <a:rPr lang="en-DE" sz="4000">
                <a:solidFill>
                  <a:srgbClr val="2F5597"/>
                </a:solidFill>
              </a:rPr>
            </a:br>
            <a:endParaRPr lang="en-DE" sz="4000">
              <a:solidFill>
                <a:srgbClr val="2F5597"/>
              </a:solidFill>
            </a:endParaRPr>
          </a:p>
        </p:txBody>
      </p:sp>
      <p:sp>
        <p:nvSpPr>
          <p:cNvPr id="3" name="Content Placeholder 9">
            <a:extLst>
              <a:ext uri="{FF2B5EF4-FFF2-40B4-BE49-F238E27FC236}">
                <a16:creationId xmlns:a16="http://schemas.microsoft.com/office/drawing/2014/main" id="{E3B76E64-C8B5-4064-ACEF-F5EEE29B08D6}"/>
              </a:ext>
            </a:extLst>
          </p:cNvPr>
          <p:cNvSpPr txBox="1">
            <a:spLocks noGrp="1"/>
          </p:cNvSpPr>
          <p:nvPr>
            <p:ph idx="1"/>
          </p:nvPr>
        </p:nvSpPr>
        <p:spPr>
          <a:xfrm>
            <a:off x="1136425" y="1346664"/>
            <a:ext cx="7689518" cy="5405320"/>
          </a:xfrm>
        </p:spPr>
        <p:txBody>
          <a:bodyPr anchor="ctr"/>
          <a:lstStyle/>
          <a:p>
            <a:pPr marL="0" lvl="0" indent="0">
              <a:lnSpc>
                <a:spcPct val="70000"/>
              </a:lnSpc>
              <a:buNone/>
            </a:pPr>
            <a:r>
              <a:rPr lang="en-GB" sz="2600" dirty="0"/>
              <a:t>At SL, students must study </a:t>
            </a:r>
            <a:r>
              <a:rPr lang="en-GB" sz="2600" i="1" dirty="0"/>
              <a:t>at least</a:t>
            </a:r>
            <a:r>
              <a:rPr lang="en-GB" sz="2600" dirty="0"/>
              <a:t> </a:t>
            </a:r>
            <a:r>
              <a:rPr lang="en-GB" sz="2600" b="1" dirty="0"/>
              <a:t>four</a:t>
            </a:r>
            <a:r>
              <a:rPr lang="en-GB" sz="2600" dirty="0"/>
              <a:t> literary works. At least one work must be from the PRL and written originally in English; at least one work must be from the PRL and in translation (i.e. not originally in English); two works may be chosen freely, from the PRL or elsewhere, and may be in translation (i.e. not originally in English).</a:t>
            </a:r>
          </a:p>
          <a:p>
            <a:pPr marL="0" lvl="0" indent="0">
              <a:lnSpc>
                <a:spcPct val="70000"/>
              </a:lnSpc>
              <a:buNone/>
            </a:pPr>
            <a:endParaRPr lang="en-DE" sz="2600" dirty="0"/>
          </a:p>
          <a:p>
            <a:pPr marL="0" lvl="0" indent="0">
              <a:lnSpc>
                <a:spcPct val="70000"/>
              </a:lnSpc>
              <a:buNone/>
            </a:pPr>
            <a:r>
              <a:rPr lang="en-GB" sz="2600" dirty="0"/>
              <a:t>Each area of exploration must include the study of at least one literary work. Works must cover at least two literary forms, periods, and places (covering a minimum of two continents) as defined by the PRL.</a:t>
            </a:r>
          </a:p>
          <a:p>
            <a:pPr marL="0" lvl="0" indent="0">
              <a:lnSpc>
                <a:spcPct val="70000"/>
              </a:lnSpc>
              <a:buNone/>
            </a:pPr>
            <a:endParaRPr lang="en-DE" sz="2600" dirty="0"/>
          </a:p>
          <a:p>
            <a:pPr marL="0" lvl="0" indent="0">
              <a:lnSpc>
                <a:spcPct val="70000"/>
              </a:lnSpc>
              <a:buNone/>
            </a:pPr>
            <a:r>
              <a:rPr lang="en-GB" sz="2600" dirty="0"/>
              <a:t>Students should also study a variety of non-literary texts. The course study guide provides a non-exhaustive list of text types. Students should study literary works and non-literary texts in roughly equal measure in each area of exploration.</a:t>
            </a:r>
            <a:endParaRPr lang="en-DE" sz="2600" dirty="0"/>
          </a:p>
          <a:p>
            <a:pPr lvl="0">
              <a:lnSpc>
                <a:spcPct val="70000"/>
              </a:lnSpc>
            </a:pPr>
            <a:endParaRPr lang="en-US" sz="2200" dirty="0"/>
          </a:p>
        </p:txBody>
      </p:sp>
      <p:sp>
        <p:nvSpPr>
          <p:cNvPr id="4" name="Rectangle 12">
            <a:extLst>
              <a:ext uri="{FF2B5EF4-FFF2-40B4-BE49-F238E27FC236}">
                <a16:creationId xmlns:a16="http://schemas.microsoft.com/office/drawing/2014/main" id="{0C1BADFA-60EC-424F-99C7-4312D5731ECC}"/>
              </a:ext>
            </a:extLst>
          </p:cNvPr>
          <p:cNvSpPr>
            <a:spLocks noMove="1" noResize="1"/>
          </p:cNvSpPr>
          <p:nvPr/>
        </p:nvSpPr>
        <p:spPr>
          <a:xfrm>
            <a:off x="10088876" y="0"/>
            <a:ext cx="2103120" cy="6858000"/>
          </a:xfrm>
          <a:prstGeom prst="rect">
            <a:avLst/>
          </a:pr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5" name="Oval 14">
            <a:extLst>
              <a:ext uri="{FF2B5EF4-FFF2-40B4-BE49-F238E27FC236}">
                <a16:creationId xmlns:a16="http://schemas.microsoft.com/office/drawing/2014/main" id="{65E33299-7EE8-4F49-B7B7-9803CFC79DF5}"/>
              </a:ext>
            </a:extLst>
          </p:cNvPr>
          <p:cNvSpPr>
            <a:spLocks noMove="1" noResize="1"/>
          </p:cNvSpPr>
          <p:nvPr/>
        </p:nvSpPr>
        <p:spPr>
          <a:xfrm>
            <a:off x="8915400" y="2358914"/>
            <a:ext cx="2140171" cy="2140171"/>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FFFFFF"/>
          </a:solidFill>
          <a:ln w="22229" cap="flat">
            <a:solidFill>
              <a:srgbClr val="36678C"/>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pic>
        <p:nvPicPr>
          <p:cNvPr id="6" name="Content Placeholder 4">
            <a:extLst>
              <a:ext uri="{FF2B5EF4-FFF2-40B4-BE49-F238E27FC236}">
                <a16:creationId xmlns:a16="http://schemas.microsoft.com/office/drawing/2014/main" id="{ABF3FBD2-3A82-4CE7-BB1B-04EEC62233C2}"/>
              </a:ext>
            </a:extLst>
          </p:cNvPr>
          <p:cNvPicPr>
            <a:picLocks noChangeAspect="1"/>
          </p:cNvPicPr>
          <p:nvPr/>
        </p:nvPicPr>
        <p:blipFill>
          <a:blip r:embed="rId2"/>
          <a:stretch>
            <a:fillRect/>
          </a:stretch>
        </p:blipFill>
        <p:spPr>
          <a:xfrm>
            <a:off x="9254441" y="3197656"/>
            <a:ext cx="1462089" cy="462686"/>
          </a:xfrm>
          <a:prstGeom prst="rect">
            <a:avLst/>
          </a:prstGeom>
          <a:noFill/>
          <a:ln cap="flat">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name="Slide14">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A7D7A-48EC-41D2-BAFC-277F96731AC5}"/>
              </a:ext>
            </a:extLst>
          </p:cNvPr>
          <p:cNvSpPr txBox="1">
            <a:spLocks noGrp="1"/>
          </p:cNvSpPr>
          <p:nvPr>
            <p:ph type="title"/>
          </p:nvPr>
        </p:nvSpPr>
        <p:spPr>
          <a:xfrm>
            <a:off x="1136425" y="627561"/>
            <a:ext cx="7474168" cy="501648"/>
          </a:xfrm>
        </p:spPr>
        <p:txBody>
          <a:bodyPr/>
          <a:lstStyle/>
          <a:p>
            <a:pPr lvl="0"/>
            <a:br>
              <a:rPr lang="en-GB" sz="2900" b="1">
                <a:latin typeface="Calibri"/>
              </a:rPr>
            </a:br>
            <a:r>
              <a:rPr lang="en-GB" sz="2900" b="1">
                <a:solidFill>
                  <a:srgbClr val="2F5597"/>
                </a:solidFill>
                <a:latin typeface="Calibri"/>
              </a:rPr>
              <a:t>Selection of texts: HL</a:t>
            </a:r>
            <a:br>
              <a:rPr lang="en-DE" sz="4000"/>
            </a:br>
            <a:endParaRPr lang="en-DE" sz="4000"/>
          </a:p>
        </p:txBody>
      </p:sp>
      <p:sp>
        <p:nvSpPr>
          <p:cNvPr id="3" name="Content Placeholder 9">
            <a:extLst>
              <a:ext uri="{FF2B5EF4-FFF2-40B4-BE49-F238E27FC236}">
                <a16:creationId xmlns:a16="http://schemas.microsoft.com/office/drawing/2014/main" id="{D727D82E-3672-40DE-A4E7-314829682D5D}"/>
              </a:ext>
            </a:extLst>
          </p:cNvPr>
          <p:cNvSpPr txBox="1">
            <a:spLocks noGrp="1"/>
          </p:cNvSpPr>
          <p:nvPr>
            <p:ph idx="1"/>
          </p:nvPr>
        </p:nvSpPr>
        <p:spPr>
          <a:xfrm>
            <a:off x="1136425" y="1129210"/>
            <a:ext cx="7636511" cy="5516748"/>
          </a:xfrm>
        </p:spPr>
        <p:txBody>
          <a:bodyPr anchor="ctr"/>
          <a:lstStyle/>
          <a:p>
            <a:pPr lvl="0">
              <a:lnSpc>
                <a:spcPct val="70000"/>
              </a:lnSpc>
            </a:pPr>
            <a:endParaRPr lang="en-GB" sz="2400" dirty="0"/>
          </a:p>
          <a:p>
            <a:pPr marL="0" lvl="0" indent="0">
              <a:lnSpc>
                <a:spcPct val="70000"/>
              </a:lnSpc>
              <a:buNone/>
            </a:pPr>
            <a:r>
              <a:rPr lang="en-GB" sz="2400" dirty="0"/>
              <a:t>At HL, students must study at least </a:t>
            </a:r>
            <a:r>
              <a:rPr lang="en-GB" sz="2400" b="1" dirty="0"/>
              <a:t>six</a:t>
            </a:r>
            <a:r>
              <a:rPr lang="en-GB" sz="2400" dirty="0"/>
              <a:t> literary works. At least two works must be from the PRL and written originally in English; at least two works must be from the PRL and in translation (i.e. not originally in English); two works may be chosen freely, from the PRL or elsewhere, and may be in translation (i.e. not originally in English).</a:t>
            </a:r>
          </a:p>
          <a:p>
            <a:pPr marL="0" lvl="0" indent="0">
              <a:lnSpc>
                <a:spcPct val="70000"/>
              </a:lnSpc>
              <a:buNone/>
            </a:pPr>
            <a:endParaRPr lang="en-DE" sz="2400" dirty="0"/>
          </a:p>
          <a:p>
            <a:pPr marL="0" lvl="0" indent="0">
              <a:lnSpc>
                <a:spcPct val="70000"/>
              </a:lnSpc>
              <a:buNone/>
            </a:pPr>
            <a:r>
              <a:rPr lang="en-GB" sz="2400" dirty="0"/>
              <a:t>Each area of exploration must include the study of at least two literary works. Works must cover at least three literary forms, periods, and places (covering a minimum of two continents) as defined by the PRL.</a:t>
            </a:r>
          </a:p>
          <a:p>
            <a:pPr marL="0" lvl="0" indent="0">
              <a:lnSpc>
                <a:spcPct val="70000"/>
              </a:lnSpc>
              <a:buNone/>
            </a:pPr>
            <a:endParaRPr lang="en-DE" sz="2400" dirty="0"/>
          </a:p>
          <a:p>
            <a:pPr marL="0" lvl="0" indent="0">
              <a:lnSpc>
                <a:spcPct val="70000"/>
              </a:lnSpc>
              <a:buNone/>
            </a:pPr>
            <a:r>
              <a:rPr lang="en-GB" sz="2400" dirty="0"/>
              <a:t>Students should also study a variety of non-literary texts. The course study guide provides a non-exhaustive list of text types. Students should study literary works and non-literary texts in roughly equal measure in each area of exploration.</a:t>
            </a:r>
            <a:endParaRPr lang="en-DE" sz="2400" dirty="0"/>
          </a:p>
          <a:p>
            <a:pPr lvl="0">
              <a:lnSpc>
                <a:spcPct val="70000"/>
              </a:lnSpc>
            </a:pPr>
            <a:endParaRPr lang="en-US" sz="2000" dirty="0"/>
          </a:p>
        </p:txBody>
      </p:sp>
      <p:sp>
        <p:nvSpPr>
          <p:cNvPr id="4" name="Rectangle 12">
            <a:extLst>
              <a:ext uri="{FF2B5EF4-FFF2-40B4-BE49-F238E27FC236}">
                <a16:creationId xmlns:a16="http://schemas.microsoft.com/office/drawing/2014/main" id="{BEADC305-B46E-4D55-A549-4DF43DE333F4}"/>
              </a:ext>
            </a:extLst>
          </p:cNvPr>
          <p:cNvSpPr>
            <a:spLocks noMove="1" noResize="1"/>
          </p:cNvSpPr>
          <p:nvPr/>
        </p:nvSpPr>
        <p:spPr>
          <a:xfrm>
            <a:off x="10088876" y="0"/>
            <a:ext cx="2103120" cy="6858000"/>
          </a:xfrm>
          <a:prstGeom prst="rect">
            <a:avLst/>
          </a:pr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5" name="Oval 14">
            <a:extLst>
              <a:ext uri="{FF2B5EF4-FFF2-40B4-BE49-F238E27FC236}">
                <a16:creationId xmlns:a16="http://schemas.microsoft.com/office/drawing/2014/main" id="{7DCC465E-8F5D-4880-B3CB-8D382D7979AB}"/>
              </a:ext>
            </a:extLst>
          </p:cNvPr>
          <p:cNvSpPr>
            <a:spLocks noMove="1" noResize="1"/>
          </p:cNvSpPr>
          <p:nvPr/>
        </p:nvSpPr>
        <p:spPr>
          <a:xfrm>
            <a:off x="8915400" y="2358914"/>
            <a:ext cx="2140171" cy="2140171"/>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FFFFFF"/>
          </a:solidFill>
          <a:ln w="22229" cap="flat">
            <a:solidFill>
              <a:srgbClr val="36678C"/>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pic>
        <p:nvPicPr>
          <p:cNvPr id="6" name="Content Placeholder 4">
            <a:extLst>
              <a:ext uri="{FF2B5EF4-FFF2-40B4-BE49-F238E27FC236}">
                <a16:creationId xmlns:a16="http://schemas.microsoft.com/office/drawing/2014/main" id="{FE3F71B4-0F0A-4BBC-A5B4-3F1F4B8EF41F}"/>
              </a:ext>
            </a:extLst>
          </p:cNvPr>
          <p:cNvPicPr>
            <a:picLocks noChangeAspect="1"/>
          </p:cNvPicPr>
          <p:nvPr/>
        </p:nvPicPr>
        <p:blipFill>
          <a:blip r:embed="rId2"/>
          <a:stretch>
            <a:fillRect/>
          </a:stretch>
        </p:blipFill>
        <p:spPr>
          <a:xfrm>
            <a:off x="9254441" y="3197656"/>
            <a:ext cx="1462089" cy="462686"/>
          </a:xfrm>
          <a:prstGeom prst="rect">
            <a:avLst/>
          </a:prstGeom>
          <a:noFill/>
          <a:ln cap="flat">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name="Slide15">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B3204-D16C-4BC2-B9E0-ADD3B0C49904}"/>
              </a:ext>
            </a:extLst>
          </p:cNvPr>
          <p:cNvSpPr txBox="1">
            <a:spLocks noGrp="1"/>
          </p:cNvSpPr>
          <p:nvPr>
            <p:ph type="title"/>
          </p:nvPr>
        </p:nvSpPr>
        <p:spPr>
          <a:xfrm>
            <a:off x="1136425" y="627561"/>
            <a:ext cx="7474168" cy="319966"/>
          </a:xfrm>
        </p:spPr>
        <p:txBody>
          <a:bodyPr/>
          <a:lstStyle/>
          <a:p>
            <a:pPr lvl="0"/>
            <a:br>
              <a:rPr lang="en-GB" sz="3200" b="1">
                <a:latin typeface="Calibri"/>
              </a:rPr>
            </a:br>
            <a:r>
              <a:rPr lang="en-GB" sz="3200" b="1">
                <a:solidFill>
                  <a:srgbClr val="2F5597"/>
                </a:solidFill>
                <a:latin typeface="Calibri"/>
              </a:rPr>
              <a:t>Selection of texts: important caveats</a:t>
            </a:r>
            <a:br>
              <a:rPr lang="en-DE" sz="4000"/>
            </a:br>
            <a:endParaRPr lang="en-DE" sz="4000"/>
          </a:p>
        </p:txBody>
      </p:sp>
      <p:sp>
        <p:nvSpPr>
          <p:cNvPr id="3" name="Content Placeholder 9">
            <a:extLst>
              <a:ext uri="{FF2B5EF4-FFF2-40B4-BE49-F238E27FC236}">
                <a16:creationId xmlns:a16="http://schemas.microsoft.com/office/drawing/2014/main" id="{C332455C-4BB1-4426-B9EF-F6C5FCFFF0C2}"/>
              </a:ext>
            </a:extLst>
          </p:cNvPr>
          <p:cNvSpPr txBox="1">
            <a:spLocks noGrp="1"/>
          </p:cNvSpPr>
          <p:nvPr>
            <p:ph idx="1"/>
          </p:nvPr>
        </p:nvSpPr>
        <p:spPr>
          <a:xfrm>
            <a:off x="1136425" y="1258955"/>
            <a:ext cx="7649760" cy="5148465"/>
          </a:xfrm>
        </p:spPr>
        <p:txBody>
          <a:bodyPr anchor="ctr"/>
          <a:lstStyle/>
          <a:p>
            <a:pPr lvl="0">
              <a:lnSpc>
                <a:spcPct val="80000"/>
              </a:lnSpc>
            </a:pPr>
            <a:r>
              <a:rPr lang="en-GB" sz="2600" dirty="0"/>
              <a:t>A </a:t>
            </a:r>
            <a:r>
              <a:rPr lang="en-GB" sz="2600" b="1" dirty="0"/>
              <a:t>work</a:t>
            </a:r>
            <a:r>
              <a:rPr lang="en-GB" sz="2600" dirty="0"/>
              <a:t> is defined on the following slide</a:t>
            </a:r>
            <a:endParaRPr lang="en-DE" sz="2600" dirty="0"/>
          </a:p>
          <a:p>
            <a:pPr lvl="0">
              <a:lnSpc>
                <a:spcPct val="80000"/>
              </a:lnSpc>
            </a:pPr>
            <a:r>
              <a:rPr lang="en-GB" sz="2600" dirty="0"/>
              <a:t>Authors may not be studied twice in the English A: Language and Literature course</a:t>
            </a:r>
            <a:endParaRPr lang="en-DE" sz="2600" dirty="0"/>
          </a:p>
          <a:p>
            <a:pPr lvl="0">
              <a:lnSpc>
                <a:spcPct val="80000"/>
              </a:lnSpc>
            </a:pPr>
            <a:r>
              <a:rPr lang="en-GB" sz="2600" dirty="0"/>
              <a:t>Students may not study the same author on the English A: Language and Literature course that they study on a Language A: Literature course, Literature and Performance course, or Language B course</a:t>
            </a:r>
            <a:endParaRPr lang="en-DE" sz="2600" dirty="0"/>
          </a:p>
          <a:p>
            <a:pPr lvl="0">
              <a:lnSpc>
                <a:spcPct val="80000"/>
              </a:lnSpc>
            </a:pPr>
            <a:r>
              <a:rPr lang="en-GB" sz="2600" dirty="0"/>
              <a:t>Students can write an Extended Essay (EE) on an author studied as part of their English A: Language and Literature course, but must select a different work by that author</a:t>
            </a:r>
            <a:endParaRPr lang="en-DE" sz="2600" dirty="0"/>
          </a:p>
          <a:p>
            <a:pPr lvl="0">
              <a:lnSpc>
                <a:spcPct val="80000"/>
              </a:lnSpc>
            </a:pPr>
            <a:r>
              <a:rPr lang="en-GB" sz="2600" dirty="0"/>
              <a:t>Literary forms, periods, and places are defined by the PRL (not individual teachers). Teachers must refer to the PRL in making text selections.</a:t>
            </a:r>
            <a:endParaRPr lang="en-DE" sz="2600" dirty="0"/>
          </a:p>
          <a:p>
            <a:pPr lvl="0">
              <a:lnSpc>
                <a:spcPct val="80000"/>
              </a:lnSpc>
            </a:pPr>
            <a:endParaRPr lang="en-US" sz="2200" dirty="0"/>
          </a:p>
        </p:txBody>
      </p:sp>
      <p:sp>
        <p:nvSpPr>
          <p:cNvPr id="4" name="Rectangle 12">
            <a:extLst>
              <a:ext uri="{FF2B5EF4-FFF2-40B4-BE49-F238E27FC236}">
                <a16:creationId xmlns:a16="http://schemas.microsoft.com/office/drawing/2014/main" id="{065B6A49-3E11-40FA-9E6C-8CD1DE5F9033}"/>
              </a:ext>
            </a:extLst>
          </p:cNvPr>
          <p:cNvSpPr>
            <a:spLocks noMove="1" noResize="1"/>
          </p:cNvSpPr>
          <p:nvPr/>
        </p:nvSpPr>
        <p:spPr>
          <a:xfrm>
            <a:off x="10088876" y="0"/>
            <a:ext cx="2103120" cy="6858000"/>
          </a:xfrm>
          <a:prstGeom prst="rect">
            <a:avLst/>
          </a:pr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5" name="Oval 14">
            <a:extLst>
              <a:ext uri="{FF2B5EF4-FFF2-40B4-BE49-F238E27FC236}">
                <a16:creationId xmlns:a16="http://schemas.microsoft.com/office/drawing/2014/main" id="{6A00BCA8-3A33-4A52-BBCA-3A1A70925B2F}"/>
              </a:ext>
            </a:extLst>
          </p:cNvPr>
          <p:cNvSpPr>
            <a:spLocks noMove="1" noResize="1"/>
          </p:cNvSpPr>
          <p:nvPr/>
        </p:nvSpPr>
        <p:spPr>
          <a:xfrm>
            <a:off x="8915400" y="2358914"/>
            <a:ext cx="2140171" cy="2140171"/>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FFFFFF"/>
          </a:solidFill>
          <a:ln w="22229" cap="flat">
            <a:solidFill>
              <a:srgbClr val="36678C"/>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pic>
        <p:nvPicPr>
          <p:cNvPr id="6" name="Content Placeholder 4">
            <a:extLst>
              <a:ext uri="{FF2B5EF4-FFF2-40B4-BE49-F238E27FC236}">
                <a16:creationId xmlns:a16="http://schemas.microsoft.com/office/drawing/2014/main" id="{D195CD91-0B2A-4E9F-99E6-B2539D5AD4C3}"/>
              </a:ext>
            </a:extLst>
          </p:cNvPr>
          <p:cNvPicPr>
            <a:picLocks noChangeAspect="1"/>
          </p:cNvPicPr>
          <p:nvPr/>
        </p:nvPicPr>
        <p:blipFill>
          <a:blip r:embed="rId2"/>
          <a:stretch>
            <a:fillRect/>
          </a:stretch>
        </p:blipFill>
        <p:spPr>
          <a:xfrm>
            <a:off x="9254441" y="3197656"/>
            <a:ext cx="1462089" cy="462686"/>
          </a:xfrm>
          <a:prstGeom prst="rect">
            <a:avLst/>
          </a:prstGeom>
          <a:noFill/>
          <a:ln cap="flat">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name="Slide21">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839BA-ED41-464A-A588-862B26C3DCE4}"/>
              </a:ext>
            </a:extLst>
          </p:cNvPr>
          <p:cNvSpPr txBox="1">
            <a:spLocks noGrp="1"/>
          </p:cNvSpPr>
          <p:nvPr>
            <p:ph type="title"/>
          </p:nvPr>
        </p:nvSpPr>
        <p:spPr>
          <a:xfrm>
            <a:off x="1136425" y="627561"/>
            <a:ext cx="7474168" cy="319966"/>
          </a:xfrm>
        </p:spPr>
        <p:txBody>
          <a:bodyPr/>
          <a:lstStyle/>
          <a:p>
            <a:pPr lvl="0"/>
            <a:br>
              <a:rPr lang="en-GB" sz="3200" b="1">
                <a:latin typeface="Calibri"/>
              </a:rPr>
            </a:br>
            <a:r>
              <a:rPr lang="en-GB" sz="3200" b="1">
                <a:solidFill>
                  <a:srgbClr val="2F5597"/>
                </a:solidFill>
                <a:latin typeface="Calibri"/>
              </a:rPr>
              <a:t>Selection of texts: What is a work?</a:t>
            </a:r>
            <a:br>
              <a:rPr lang="en-DE" sz="4000"/>
            </a:br>
            <a:endParaRPr lang="en-DE" sz="4000"/>
          </a:p>
        </p:txBody>
      </p:sp>
      <p:sp>
        <p:nvSpPr>
          <p:cNvPr id="3" name="Content Placeholder 9">
            <a:extLst>
              <a:ext uri="{FF2B5EF4-FFF2-40B4-BE49-F238E27FC236}">
                <a16:creationId xmlns:a16="http://schemas.microsoft.com/office/drawing/2014/main" id="{A1588EB8-53CE-4E5B-AD47-2ACEF4309F09}"/>
              </a:ext>
            </a:extLst>
          </p:cNvPr>
          <p:cNvSpPr txBox="1">
            <a:spLocks noGrp="1"/>
          </p:cNvSpPr>
          <p:nvPr>
            <p:ph idx="1"/>
          </p:nvPr>
        </p:nvSpPr>
        <p:spPr>
          <a:xfrm>
            <a:off x="1136425" y="1258955"/>
            <a:ext cx="7649760" cy="4526700"/>
          </a:xfrm>
        </p:spPr>
        <p:txBody>
          <a:bodyPr anchor="ctr"/>
          <a:lstStyle/>
          <a:p>
            <a:pPr lvl="0"/>
            <a:r>
              <a:rPr lang="en-GB"/>
              <a:t>A </a:t>
            </a:r>
            <a:r>
              <a:rPr lang="en-GB" b="1"/>
              <a:t>work</a:t>
            </a:r>
            <a:r>
              <a:rPr lang="en-GB"/>
              <a:t> is a </a:t>
            </a:r>
            <a:r>
              <a:rPr lang="en-GB" i="1"/>
              <a:t>single</a:t>
            </a:r>
            <a:r>
              <a:rPr lang="en-GB"/>
              <a:t> literary work. This could be a novel, autobiography, or biography. It could also be two or more novellas, 5-10 short stories, 5-8 essays, 10-15 letters, a long poem of at least 600 lines, or 15-20 shorter poems.</a:t>
            </a:r>
          </a:p>
          <a:p>
            <a:pPr lvl="0"/>
            <a:r>
              <a:rPr lang="en-GB"/>
              <a:t>The idea of a </a:t>
            </a:r>
            <a:r>
              <a:rPr lang="en-GB" i="1"/>
              <a:t>single </a:t>
            </a:r>
            <a:r>
              <a:rPr lang="en-GB"/>
              <a:t>literary work is important. A work must be the writing of the same author. Thus, for example, you may select 15 poems, but these must be taken from the same work, written by the same poet. </a:t>
            </a:r>
            <a:endParaRPr lang="en-US" sz="2400"/>
          </a:p>
        </p:txBody>
      </p:sp>
      <p:sp>
        <p:nvSpPr>
          <p:cNvPr id="4" name="Rectangle 12">
            <a:extLst>
              <a:ext uri="{FF2B5EF4-FFF2-40B4-BE49-F238E27FC236}">
                <a16:creationId xmlns:a16="http://schemas.microsoft.com/office/drawing/2014/main" id="{144B2B21-7AD4-4393-84AC-BFE9E01B782E}"/>
              </a:ext>
            </a:extLst>
          </p:cNvPr>
          <p:cNvSpPr>
            <a:spLocks noMove="1" noResize="1"/>
          </p:cNvSpPr>
          <p:nvPr/>
        </p:nvSpPr>
        <p:spPr>
          <a:xfrm>
            <a:off x="10088876" y="0"/>
            <a:ext cx="2103120" cy="6858000"/>
          </a:xfrm>
          <a:prstGeom prst="rect">
            <a:avLst/>
          </a:pr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5" name="Oval 14">
            <a:extLst>
              <a:ext uri="{FF2B5EF4-FFF2-40B4-BE49-F238E27FC236}">
                <a16:creationId xmlns:a16="http://schemas.microsoft.com/office/drawing/2014/main" id="{AC265708-7F97-4C8E-8005-5E9D591E7BE0}"/>
              </a:ext>
            </a:extLst>
          </p:cNvPr>
          <p:cNvSpPr>
            <a:spLocks noMove="1" noResize="1"/>
          </p:cNvSpPr>
          <p:nvPr/>
        </p:nvSpPr>
        <p:spPr>
          <a:xfrm>
            <a:off x="8915400" y="2358914"/>
            <a:ext cx="2140171" cy="2140171"/>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FFFFFF"/>
          </a:solidFill>
          <a:ln w="22229" cap="flat">
            <a:solidFill>
              <a:srgbClr val="36678C"/>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pic>
        <p:nvPicPr>
          <p:cNvPr id="6" name="Content Placeholder 4">
            <a:extLst>
              <a:ext uri="{FF2B5EF4-FFF2-40B4-BE49-F238E27FC236}">
                <a16:creationId xmlns:a16="http://schemas.microsoft.com/office/drawing/2014/main" id="{4545DD8B-8FE5-4738-A06F-11CE4D579333}"/>
              </a:ext>
            </a:extLst>
          </p:cNvPr>
          <p:cNvPicPr>
            <a:picLocks noChangeAspect="1"/>
          </p:cNvPicPr>
          <p:nvPr/>
        </p:nvPicPr>
        <p:blipFill>
          <a:blip r:embed="rId2"/>
          <a:stretch>
            <a:fillRect/>
          </a:stretch>
        </p:blipFill>
        <p:spPr>
          <a:xfrm>
            <a:off x="9254441" y="3197656"/>
            <a:ext cx="1462089" cy="462686"/>
          </a:xfrm>
          <a:prstGeom prst="rect">
            <a:avLst/>
          </a:prstGeom>
          <a:noFill/>
          <a:ln cap="flat">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name="Slide16">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BAF8C-343D-40E9-93B3-E45E62224BD1}"/>
              </a:ext>
            </a:extLst>
          </p:cNvPr>
          <p:cNvSpPr txBox="1">
            <a:spLocks noGrp="1"/>
          </p:cNvSpPr>
          <p:nvPr>
            <p:ph type="title"/>
          </p:nvPr>
        </p:nvSpPr>
        <p:spPr>
          <a:xfrm>
            <a:off x="1136425" y="627561"/>
            <a:ext cx="7474168" cy="392853"/>
          </a:xfrm>
        </p:spPr>
        <p:txBody>
          <a:bodyPr/>
          <a:lstStyle/>
          <a:p>
            <a:pPr lvl="0"/>
            <a:br>
              <a:rPr lang="en-GB" sz="3200" b="1">
                <a:latin typeface="Calibri"/>
              </a:rPr>
            </a:br>
            <a:r>
              <a:rPr lang="en-GB" sz="3200" b="1">
                <a:solidFill>
                  <a:srgbClr val="2F5597"/>
                </a:solidFill>
                <a:latin typeface="Calibri"/>
              </a:rPr>
              <a:t>Assessment SL</a:t>
            </a:r>
            <a:br>
              <a:rPr lang="en-DE" sz="4000"/>
            </a:br>
            <a:endParaRPr lang="en-DE" sz="4000"/>
          </a:p>
        </p:txBody>
      </p:sp>
      <p:sp>
        <p:nvSpPr>
          <p:cNvPr id="3" name="Content Placeholder 9">
            <a:extLst>
              <a:ext uri="{FF2B5EF4-FFF2-40B4-BE49-F238E27FC236}">
                <a16:creationId xmlns:a16="http://schemas.microsoft.com/office/drawing/2014/main" id="{755DB089-A7DA-427C-A58F-8A54E84A798E}"/>
              </a:ext>
            </a:extLst>
          </p:cNvPr>
          <p:cNvSpPr txBox="1">
            <a:spLocks noGrp="1"/>
          </p:cNvSpPr>
          <p:nvPr>
            <p:ph idx="1"/>
          </p:nvPr>
        </p:nvSpPr>
        <p:spPr>
          <a:xfrm>
            <a:off x="1136425" y="931023"/>
            <a:ext cx="7669639" cy="5708315"/>
          </a:xfrm>
        </p:spPr>
        <p:txBody>
          <a:bodyPr anchor="ctr"/>
          <a:lstStyle/>
          <a:p>
            <a:pPr lvl="0">
              <a:lnSpc>
                <a:spcPct val="70000"/>
              </a:lnSpc>
            </a:pPr>
            <a:endParaRPr lang="en-GB" sz="2400"/>
          </a:p>
          <a:p>
            <a:pPr lvl="0">
              <a:lnSpc>
                <a:spcPct val="70000"/>
              </a:lnSpc>
            </a:pPr>
            <a:r>
              <a:rPr lang="en-GB" sz="2400"/>
              <a:t>There are </a:t>
            </a:r>
            <a:r>
              <a:rPr lang="en-GB" sz="2400" b="1"/>
              <a:t>3</a:t>
            </a:r>
            <a:r>
              <a:rPr lang="en-GB" sz="2400"/>
              <a:t> assessment components:</a:t>
            </a:r>
          </a:p>
          <a:p>
            <a:pPr lvl="0">
              <a:lnSpc>
                <a:spcPct val="70000"/>
              </a:lnSpc>
            </a:pPr>
            <a:endParaRPr lang="en-DE" sz="2400"/>
          </a:p>
          <a:p>
            <a:pPr lvl="0">
              <a:lnSpc>
                <a:spcPct val="70000"/>
              </a:lnSpc>
            </a:pPr>
            <a:r>
              <a:rPr lang="en-GB" sz="2400" b="1"/>
              <a:t>Paper 1: Guided textual analysis</a:t>
            </a:r>
            <a:r>
              <a:rPr lang="en-GB" sz="2400"/>
              <a:t>. This is weighted at 35%, is externally assessed, lasts 1 hour and 15 minutes, and has a total of 20 marks</a:t>
            </a:r>
            <a:endParaRPr lang="en-DE" sz="2400"/>
          </a:p>
          <a:p>
            <a:pPr lvl="0">
              <a:lnSpc>
                <a:spcPct val="70000"/>
              </a:lnSpc>
            </a:pPr>
            <a:r>
              <a:rPr lang="en-GB" sz="2400" b="1"/>
              <a:t>Paper 2: Comparative essay</a:t>
            </a:r>
            <a:r>
              <a:rPr lang="en-GB" sz="2400"/>
              <a:t>. This is weighted at 35%, is externally assessed, lasts 1 hour and 45 minutes, and has a total of 30 marks</a:t>
            </a:r>
            <a:endParaRPr lang="en-DE" sz="2400"/>
          </a:p>
          <a:p>
            <a:pPr lvl="0">
              <a:lnSpc>
                <a:spcPct val="70000"/>
              </a:lnSpc>
            </a:pPr>
            <a:r>
              <a:rPr lang="en-GB" sz="2400" b="1"/>
              <a:t>Individual oral</a:t>
            </a:r>
            <a:r>
              <a:rPr lang="en-GB" sz="2400"/>
              <a:t>. This is weighted at 30%, is internally assessed and externally moderated, and lasts 15 minutes. The first 10 minutes is a prepared response, the following 5 minutes are questions by the teacher, and the assessment is framed by this prompt: </a:t>
            </a:r>
            <a:r>
              <a:rPr lang="en-GB" sz="2400" b="1" i="1">
                <a:solidFill>
                  <a:srgbClr val="2F5597"/>
                </a:solidFill>
              </a:rPr>
              <a:t>Examine the ways in which the global issue of your choice is presented through the content and form of two of the texts that you have studied</a:t>
            </a:r>
            <a:r>
              <a:rPr lang="en-GB" sz="2400" i="1">
                <a:solidFill>
                  <a:srgbClr val="2F5597"/>
                </a:solidFill>
              </a:rPr>
              <a:t>. </a:t>
            </a:r>
            <a:r>
              <a:rPr lang="en-GB" sz="2400"/>
              <a:t>The individual oral has a total of 20 marks.</a:t>
            </a:r>
            <a:endParaRPr lang="en-DE" sz="2400"/>
          </a:p>
          <a:p>
            <a:pPr lvl="0">
              <a:lnSpc>
                <a:spcPct val="70000"/>
              </a:lnSpc>
            </a:pPr>
            <a:endParaRPr lang="en-US" sz="2000"/>
          </a:p>
        </p:txBody>
      </p:sp>
      <p:sp>
        <p:nvSpPr>
          <p:cNvPr id="4" name="Rectangle 12">
            <a:extLst>
              <a:ext uri="{FF2B5EF4-FFF2-40B4-BE49-F238E27FC236}">
                <a16:creationId xmlns:a16="http://schemas.microsoft.com/office/drawing/2014/main" id="{18D39BAC-D7CB-42AF-A291-A853AE74C713}"/>
              </a:ext>
            </a:extLst>
          </p:cNvPr>
          <p:cNvSpPr>
            <a:spLocks noMove="1" noResize="1"/>
          </p:cNvSpPr>
          <p:nvPr/>
        </p:nvSpPr>
        <p:spPr>
          <a:xfrm>
            <a:off x="10088876" y="0"/>
            <a:ext cx="2103120" cy="6858000"/>
          </a:xfrm>
          <a:prstGeom prst="rect">
            <a:avLst/>
          </a:pr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5" name="Oval 14">
            <a:extLst>
              <a:ext uri="{FF2B5EF4-FFF2-40B4-BE49-F238E27FC236}">
                <a16:creationId xmlns:a16="http://schemas.microsoft.com/office/drawing/2014/main" id="{5263F894-D5F6-44F3-8EA1-0AF0044405ED}"/>
              </a:ext>
            </a:extLst>
          </p:cNvPr>
          <p:cNvSpPr>
            <a:spLocks noMove="1" noResize="1"/>
          </p:cNvSpPr>
          <p:nvPr/>
        </p:nvSpPr>
        <p:spPr>
          <a:xfrm>
            <a:off x="8915400" y="2358914"/>
            <a:ext cx="2140171" cy="2140171"/>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FFFFFF"/>
          </a:solidFill>
          <a:ln w="22229" cap="flat">
            <a:solidFill>
              <a:srgbClr val="36678C"/>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pic>
        <p:nvPicPr>
          <p:cNvPr id="6" name="Content Placeholder 4">
            <a:extLst>
              <a:ext uri="{FF2B5EF4-FFF2-40B4-BE49-F238E27FC236}">
                <a16:creationId xmlns:a16="http://schemas.microsoft.com/office/drawing/2014/main" id="{CF8293D7-B1EB-4DFE-B911-3F8E5D4F3D27}"/>
              </a:ext>
            </a:extLst>
          </p:cNvPr>
          <p:cNvPicPr>
            <a:picLocks noChangeAspect="1"/>
          </p:cNvPicPr>
          <p:nvPr/>
        </p:nvPicPr>
        <p:blipFill>
          <a:blip r:embed="rId2"/>
          <a:stretch>
            <a:fillRect/>
          </a:stretch>
        </p:blipFill>
        <p:spPr>
          <a:xfrm>
            <a:off x="9254441" y="3197656"/>
            <a:ext cx="1462089" cy="462686"/>
          </a:xfrm>
          <a:prstGeom prst="rect">
            <a:avLst/>
          </a:prstGeom>
          <a:noFill/>
          <a:ln cap="flat">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name="Slide20">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7A1E1-69AF-44CE-81A5-FD3F5284B592}"/>
              </a:ext>
            </a:extLst>
          </p:cNvPr>
          <p:cNvSpPr txBox="1">
            <a:spLocks noGrp="1"/>
          </p:cNvSpPr>
          <p:nvPr>
            <p:ph type="title"/>
          </p:nvPr>
        </p:nvSpPr>
        <p:spPr>
          <a:xfrm>
            <a:off x="1136425" y="627561"/>
            <a:ext cx="7474168" cy="280208"/>
          </a:xfrm>
        </p:spPr>
        <p:txBody>
          <a:bodyPr/>
          <a:lstStyle/>
          <a:p>
            <a:pPr lvl="0"/>
            <a:br>
              <a:rPr lang="en-GB" sz="2900" b="1"/>
            </a:br>
            <a:br>
              <a:rPr lang="en-GB" sz="2900" b="1"/>
            </a:br>
            <a:r>
              <a:rPr lang="en-GB" sz="3200" b="1">
                <a:solidFill>
                  <a:srgbClr val="2F5597"/>
                </a:solidFill>
                <a:latin typeface="Calibri"/>
              </a:rPr>
              <a:t>Assessment HL (i)</a:t>
            </a:r>
            <a:br>
              <a:rPr lang="en-DE" sz="3200" b="1">
                <a:solidFill>
                  <a:srgbClr val="2F5597"/>
                </a:solidFill>
                <a:latin typeface="Calibri"/>
              </a:rPr>
            </a:br>
            <a:r>
              <a:rPr lang="en-GB" sz="4000"/>
              <a:t> </a:t>
            </a:r>
            <a:endParaRPr lang="en-DE" sz="4000"/>
          </a:p>
        </p:txBody>
      </p:sp>
      <p:sp>
        <p:nvSpPr>
          <p:cNvPr id="3" name="Content Placeholder 9">
            <a:extLst>
              <a:ext uri="{FF2B5EF4-FFF2-40B4-BE49-F238E27FC236}">
                <a16:creationId xmlns:a16="http://schemas.microsoft.com/office/drawing/2014/main" id="{D0FFE9DF-B072-480C-BA72-36836E629270}"/>
              </a:ext>
            </a:extLst>
          </p:cNvPr>
          <p:cNvSpPr txBox="1">
            <a:spLocks noGrp="1"/>
          </p:cNvSpPr>
          <p:nvPr>
            <p:ph idx="1"/>
          </p:nvPr>
        </p:nvSpPr>
        <p:spPr>
          <a:xfrm>
            <a:off x="1136425" y="1272204"/>
            <a:ext cx="7709397" cy="5194852"/>
          </a:xfrm>
        </p:spPr>
        <p:txBody>
          <a:bodyPr anchor="ctr"/>
          <a:lstStyle/>
          <a:p>
            <a:pPr marL="0" lvl="0" indent="0">
              <a:buNone/>
            </a:pPr>
            <a:r>
              <a:rPr lang="en-GB"/>
              <a:t>There are </a:t>
            </a:r>
            <a:r>
              <a:rPr lang="en-GB" b="1"/>
              <a:t>4</a:t>
            </a:r>
            <a:r>
              <a:rPr lang="en-GB"/>
              <a:t> assessment components:</a:t>
            </a:r>
          </a:p>
          <a:p>
            <a:pPr marL="0" lvl="0" indent="0">
              <a:buNone/>
            </a:pPr>
            <a:endParaRPr lang="en-DE"/>
          </a:p>
          <a:p>
            <a:pPr lvl="0"/>
            <a:r>
              <a:rPr lang="en-GB" b="1"/>
              <a:t>Paper 1: Guided textual analysis</a:t>
            </a:r>
            <a:r>
              <a:rPr lang="en-GB"/>
              <a:t>. This is weighted at 35%, is externally assessed, lasts 2 hours and 15 minutes, and has a total of 40 marks</a:t>
            </a:r>
            <a:endParaRPr lang="en-DE"/>
          </a:p>
          <a:p>
            <a:pPr lvl="0"/>
            <a:r>
              <a:rPr lang="en-GB" b="1"/>
              <a:t>Paper 2: Comparative essay</a:t>
            </a:r>
            <a:r>
              <a:rPr lang="en-GB"/>
              <a:t>. This is weighted at 25%, is externally assessed, lasts 1 hour and 45 minutes, and has a total of 30 marks</a:t>
            </a:r>
            <a:endParaRPr lang="en-DE"/>
          </a:p>
          <a:p>
            <a:pPr lvl="0"/>
            <a:endParaRPr lang="en-GB" b="1"/>
          </a:p>
          <a:p>
            <a:pPr lvl="0"/>
            <a:endParaRPr lang="en-US" sz="2400"/>
          </a:p>
        </p:txBody>
      </p:sp>
      <p:sp>
        <p:nvSpPr>
          <p:cNvPr id="4" name="Rectangle 12">
            <a:extLst>
              <a:ext uri="{FF2B5EF4-FFF2-40B4-BE49-F238E27FC236}">
                <a16:creationId xmlns:a16="http://schemas.microsoft.com/office/drawing/2014/main" id="{F96AF1D8-8486-48F2-98CE-6D62C8F541EF}"/>
              </a:ext>
            </a:extLst>
          </p:cNvPr>
          <p:cNvSpPr>
            <a:spLocks noMove="1" noResize="1"/>
          </p:cNvSpPr>
          <p:nvPr/>
        </p:nvSpPr>
        <p:spPr>
          <a:xfrm>
            <a:off x="10088876" y="0"/>
            <a:ext cx="2103120" cy="6858000"/>
          </a:xfrm>
          <a:prstGeom prst="rect">
            <a:avLst/>
          </a:pr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5" name="Oval 14">
            <a:extLst>
              <a:ext uri="{FF2B5EF4-FFF2-40B4-BE49-F238E27FC236}">
                <a16:creationId xmlns:a16="http://schemas.microsoft.com/office/drawing/2014/main" id="{8C34D855-9C91-4A54-BA6D-AD93A7B8DF86}"/>
              </a:ext>
            </a:extLst>
          </p:cNvPr>
          <p:cNvSpPr>
            <a:spLocks noMove="1" noResize="1"/>
          </p:cNvSpPr>
          <p:nvPr/>
        </p:nvSpPr>
        <p:spPr>
          <a:xfrm>
            <a:off x="8915400" y="2358914"/>
            <a:ext cx="2140171" cy="2140171"/>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FFFFFF"/>
          </a:solidFill>
          <a:ln w="22229" cap="flat">
            <a:solidFill>
              <a:srgbClr val="36678C"/>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pic>
        <p:nvPicPr>
          <p:cNvPr id="6" name="Content Placeholder 4">
            <a:extLst>
              <a:ext uri="{FF2B5EF4-FFF2-40B4-BE49-F238E27FC236}">
                <a16:creationId xmlns:a16="http://schemas.microsoft.com/office/drawing/2014/main" id="{56D08427-7B3E-4F52-8D4F-A135BD679256}"/>
              </a:ext>
            </a:extLst>
          </p:cNvPr>
          <p:cNvPicPr>
            <a:picLocks noChangeAspect="1"/>
          </p:cNvPicPr>
          <p:nvPr/>
        </p:nvPicPr>
        <p:blipFill>
          <a:blip r:embed="rId2"/>
          <a:stretch>
            <a:fillRect/>
          </a:stretch>
        </p:blipFill>
        <p:spPr>
          <a:xfrm>
            <a:off x="9254441" y="3197656"/>
            <a:ext cx="1462089" cy="462686"/>
          </a:xfrm>
          <a:prstGeom prst="rect">
            <a:avLst/>
          </a:prstGeom>
          <a:noFill/>
          <a:ln cap="flat">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name="Slide17">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61831-27D4-44A1-B332-F55267622D86}"/>
              </a:ext>
            </a:extLst>
          </p:cNvPr>
          <p:cNvSpPr txBox="1">
            <a:spLocks noGrp="1"/>
          </p:cNvSpPr>
          <p:nvPr>
            <p:ph type="title"/>
          </p:nvPr>
        </p:nvSpPr>
        <p:spPr>
          <a:xfrm>
            <a:off x="1136425" y="627561"/>
            <a:ext cx="7474168" cy="280208"/>
          </a:xfrm>
        </p:spPr>
        <p:txBody>
          <a:bodyPr/>
          <a:lstStyle/>
          <a:p>
            <a:pPr lvl="0"/>
            <a:br>
              <a:rPr lang="en-GB" sz="2900" b="1"/>
            </a:br>
            <a:br>
              <a:rPr lang="en-GB" sz="2900" b="1"/>
            </a:br>
            <a:r>
              <a:rPr lang="en-GB" sz="3200" b="1">
                <a:solidFill>
                  <a:srgbClr val="2F5597"/>
                </a:solidFill>
                <a:latin typeface="Calibri"/>
              </a:rPr>
              <a:t>Assessment HL (ii)</a:t>
            </a:r>
            <a:br>
              <a:rPr lang="en-DE" sz="3200" b="1">
                <a:solidFill>
                  <a:srgbClr val="2F5597"/>
                </a:solidFill>
                <a:latin typeface="Calibri"/>
              </a:rPr>
            </a:br>
            <a:r>
              <a:rPr lang="en-GB" sz="4000"/>
              <a:t> </a:t>
            </a:r>
            <a:endParaRPr lang="en-DE" sz="4000"/>
          </a:p>
        </p:txBody>
      </p:sp>
      <p:sp>
        <p:nvSpPr>
          <p:cNvPr id="3" name="Content Placeholder 9">
            <a:extLst>
              <a:ext uri="{FF2B5EF4-FFF2-40B4-BE49-F238E27FC236}">
                <a16:creationId xmlns:a16="http://schemas.microsoft.com/office/drawing/2014/main" id="{5CE951AB-ACA0-45C7-95D9-EF9576C6A46E}"/>
              </a:ext>
            </a:extLst>
          </p:cNvPr>
          <p:cNvSpPr txBox="1">
            <a:spLocks noGrp="1"/>
          </p:cNvSpPr>
          <p:nvPr>
            <p:ph idx="1"/>
          </p:nvPr>
        </p:nvSpPr>
        <p:spPr>
          <a:xfrm>
            <a:off x="1136425" y="1272204"/>
            <a:ext cx="7709397" cy="5194852"/>
          </a:xfrm>
        </p:spPr>
        <p:txBody>
          <a:bodyPr anchor="ctr"/>
          <a:lstStyle/>
          <a:p>
            <a:pPr lvl="0">
              <a:lnSpc>
                <a:spcPct val="80000"/>
              </a:lnSpc>
            </a:pPr>
            <a:endParaRPr lang="en-GB" sz="2600" b="1"/>
          </a:p>
          <a:p>
            <a:pPr lvl="0">
              <a:lnSpc>
                <a:spcPct val="80000"/>
              </a:lnSpc>
            </a:pPr>
            <a:r>
              <a:rPr lang="en-GB" sz="2600" b="1"/>
              <a:t>Higher Level Essay</a:t>
            </a:r>
            <a:r>
              <a:rPr lang="en-GB" sz="2600"/>
              <a:t>. This is weighted at 20%, is externally assessed, and is an academic essay of 1200 – 1500 words. Students write on one non-literary text, a collection of non-literary texts by the same writer, or a literary work studied during the course</a:t>
            </a:r>
            <a:endParaRPr lang="en-DE" sz="2600"/>
          </a:p>
          <a:p>
            <a:pPr lvl="0">
              <a:lnSpc>
                <a:spcPct val="80000"/>
              </a:lnSpc>
            </a:pPr>
            <a:r>
              <a:rPr lang="en-GB" sz="2600" b="1"/>
              <a:t>Individual oral</a:t>
            </a:r>
            <a:r>
              <a:rPr lang="en-GB" sz="2600"/>
              <a:t>. This is weighted at 20%, is internally assessed and externally moderated, and lasts 15 minutes. The first 10 minutes is a prepared response, the following 5 minutes are questions by the teacher, and the assessment is framed by this prompt: </a:t>
            </a:r>
            <a:r>
              <a:rPr lang="en-GB" sz="2600" b="1" i="1">
                <a:solidFill>
                  <a:srgbClr val="2F5597"/>
                </a:solidFill>
              </a:rPr>
              <a:t>Examine the ways in which the global issue of your choice is presented through the content and form of two of the texts that you have studied</a:t>
            </a:r>
            <a:r>
              <a:rPr lang="en-GB" sz="2600" i="1"/>
              <a:t>. </a:t>
            </a:r>
            <a:r>
              <a:rPr lang="en-GB" sz="2600"/>
              <a:t>The individual oral has a total of 20 marks.</a:t>
            </a:r>
            <a:endParaRPr lang="en-DE" sz="2600"/>
          </a:p>
          <a:p>
            <a:pPr lvl="0">
              <a:lnSpc>
                <a:spcPct val="80000"/>
              </a:lnSpc>
            </a:pPr>
            <a:endParaRPr lang="en-US" sz="2200"/>
          </a:p>
        </p:txBody>
      </p:sp>
      <p:sp>
        <p:nvSpPr>
          <p:cNvPr id="4" name="Rectangle 12">
            <a:extLst>
              <a:ext uri="{FF2B5EF4-FFF2-40B4-BE49-F238E27FC236}">
                <a16:creationId xmlns:a16="http://schemas.microsoft.com/office/drawing/2014/main" id="{7513022C-A887-4AAC-8CDC-D86260048C29}"/>
              </a:ext>
            </a:extLst>
          </p:cNvPr>
          <p:cNvSpPr>
            <a:spLocks noMove="1" noResize="1"/>
          </p:cNvSpPr>
          <p:nvPr/>
        </p:nvSpPr>
        <p:spPr>
          <a:xfrm>
            <a:off x="10088876" y="0"/>
            <a:ext cx="2103120" cy="6858000"/>
          </a:xfrm>
          <a:prstGeom prst="rect">
            <a:avLst/>
          </a:pr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5" name="Oval 14">
            <a:extLst>
              <a:ext uri="{FF2B5EF4-FFF2-40B4-BE49-F238E27FC236}">
                <a16:creationId xmlns:a16="http://schemas.microsoft.com/office/drawing/2014/main" id="{4F058147-A66B-4D4A-8CF0-79C95C600ABD}"/>
              </a:ext>
            </a:extLst>
          </p:cNvPr>
          <p:cNvSpPr>
            <a:spLocks noMove="1" noResize="1"/>
          </p:cNvSpPr>
          <p:nvPr/>
        </p:nvSpPr>
        <p:spPr>
          <a:xfrm>
            <a:off x="8915400" y="2358914"/>
            <a:ext cx="2140171" cy="2140171"/>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FFFFFF"/>
          </a:solidFill>
          <a:ln w="22229" cap="flat">
            <a:solidFill>
              <a:srgbClr val="36678C"/>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pic>
        <p:nvPicPr>
          <p:cNvPr id="6" name="Content Placeholder 4">
            <a:extLst>
              <a:ext uri="{FF2B5EF4-FFF2-40B4-BE49-F238E27FC236}">
                <a16:creationId xmlns:a16="http://schemas.microsoft.com/office/drawing/2014/main" id="{8273B62C-E555-49D3-8EB0-59C0BB25DDFD}"/>
              </a:ext>
            </a:extLst>
          </p:cNvPr>
          <p:cNvPicPr>
            <a:picLocks noChangeAspect="1"/>
          </p:cNvPicPr>
          <p:nvPr/>
        </p:nvPicPr>
        <p:blipFill>
          <a:blip r:embed="rId2"/>
          <a:stretch>
            <a:fillRect/>
          </a:stretch>
        </p:blipFill>
        <p:spPr>
          <a:xfrm>
            <a:off x="9254441" y="3197656"/>
            <a:ext cx="1462089" cy="462686"/>
          </a:xfrm>
          <a:prstGeom prst="rect">
            <a:avLst/>
          </a:prstGeom>
          <a:noFill/>
          <a:ln cap="flat">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name="Slide18">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4B2A6-1A9F-4BF9-B988-B6158FDF2F4A}"/>
              </a:ext>
            </a:extLst>
          </p:cNvPr>
          <p:cNvSpPr txBox="1">
            <a:spLocks noGrp="1"/>
          </p:cNvSpPr>
          <p:nvPr>
            <p:ph type="title"/>
          </p:nvPr>
        </p:nvSpPr>
        <p:spPr>
          <a:xfrm>
            <a:off x="1136425" y="627561"/>
            <a:ext cx="8491273" cy="641396"/>
          </a:xfrm>
        </p:spPr>
        <p:txBody>
          <a:bodyPr/>
          <a:lstStyle/>
          <a:p>
            <a:pPr lvl="0"/>
            <a:br>
              <a:rPr lang="en-GB" sz="3200" b="1">
                <a:latin typeface="Calibri"/>
              </a:rPr>
            </a:br>
            <a:r>
              <a:rPr lang="en-GB" sz="3200" b="1">
                <a:solidFill>
                  <a:srgbClr val="2F5597"/>
                </a:solidFill>
                <a:latin typeface="Calibri"/>
              </a:rPr>
              <a:t>The relationship between texts and assessment: further important considerations</a:t>
            </a:r>
            <a:br>
              <a:rPr lang="en-DE" sz="4000"/>
            </a:br>
            <a:endParaRPr lang="en-DE" sz="4000"/>
          </a:p>
        </p:txBody>
      </p:sp>
      <p:sp>
        <p:nvSpPr>
          <p:cNvPr id="3" name="Content Placeholder 9">
            <a:extLst>
              <a:ext uri="{FF2B5EF4-FFF2-40B4-BE49-F238E27FC236}">
                <a16:creationId xmlns:a16="http://schemas.microsoft.com/office/drawing/2014/main" id="{6D6347F6-CA9D-460A-A00B-0C770ED25A8B}"/>
              </a:ext>
            </a:extLst>
          </p:cNvPr>
          <p:cNvSpPr txBox="1">
            <a:spLocks noGrp="1"/>
          </p:cNvSpPr>
          <p:nvPr>
            <p:ph idx="1"/>
          </p:nvPr>
        </p:nvSpPr>
        <p:spPr>
          <a:xfrm>
            <a:off x="1136425" y="1418252"/>
            <a:ext cx="7727649" cy="5256245"/>
          </a:xfrm>
        </p:spPr>
        <p:txBody>
          <a:bodyPr anchor="ctr"/>
          <a:lstStyle/>
          <a:p>
            <a:pPr lvl="0">
              <a:lnSpc>
                <a:spcPct val="70000"/>
              </a:lnSpc>
            </a:pPr>
            <a:endParaRPr lang="en-GB" sz="2400" b="1"/>
          </a:p>
          <a:p>
            <a:pPr lvl="0">
              <a:lnSpc>
                <a:spcPct val="70000"/>
              </a:lnSpc>
            </a:pPr>
            <a:r>
              <a:rPr lang="en-GB" sz="2400" b="1"/>
              <a:t>Paper 1</a:t>
            </a:r>
            <a:r>
              <a:rPr lang="en-GB" sz="2400"/>
              <a:t> is an examination in guided textual analysis. All texts are non-literary. This is an unseen examination. The paper is ‘guided’ in that each text or text extract is accompanied by a guiding question</a:t>
            </a:r>
            <a:endParaRPr lang="en-DE" sz="2400"/>
          </a:p>
          <a:p>
            <a:pPr lvl="0">
              <a:lnSpc>
                <a:spcPct val="70000"/>
              </a:lnSpc>
            </a:pPr>
            <a:r>
              <a:rPr lang="en-GB" sz="2400" b="1"/>
              <a:t>Paper 2</a:t>
            </a:r>
            <a:r>
              <a:rPr lang="en-GB" sz="2400"/>
              <a:t> and the </a:t>
            </a:r>
            <a:r>
              <a:rPr lang="en-GB" sz="2400" b="1"/>
              <a:t>Individual Oral</a:t>
            </a:r>
            <a:r>
              <a:rPr lang="en-GB" sz="2400"/>
              <a:t> involve the study of literary works (and non-literary texts in the case of the individual oral). At HL, the </a:t>
            </a:r>
            <a:r>
              <a:rPr lang="en-GB" sz="2400" b="1"/>
              <a:t>Higher Level Essay</a:t>
            </a:r>
            <a:r>
              <a:rPr lang="en-GB" sz="2400"/>
              <a:t> may involve the study of literary works. For Paper 2, It is essential that students do not use literary works they have already used in the Individual Oral or (at HL) the Higher Level Essay</a:t>
            </a:r>
            <a:endParaRPr lang="en-DE" sz="2400"/>
          </a:p>
          <a:p>
            <a:pPr lvl="0">
              <a:lnSpc>
                <a:spcPct val="70000"/>
              </a:lnSpc>
            </a:pPr>
            <a:r>
              <a:rPr lang="en-GB" sz="2400"/>
              <a:t>The Paper 2 examination asks students to write a comparative essay on two works studied. Based on four questions, students respond to one question only. It is suggested that students choose, collectively or individually, three literary works for study, choosing two of these in the examination. Students may not bring works into the examination room.</a:t>
            </a:r>
            <a:endParaRPr lang="en-DE" sz="2400"/>
          </a:p>
          <a:p>
            <a:pPr lvl="0">
              <a:lnSpc>
                <a:spcPct val="70000"/>
              </a:lnSpc>
            </a:pPr>
            <a:endParaRPr lang="en-US" sz="2000"/>
          </a:p>
        </p:txBody>
      </p:sp>
      <p:sp>
        <p:nvSpPr>
          <p:cNvPr id="4" name="Rectangle 12">
            <a:extLst>
              <a:ext uri="{FF2B5EF4-FFF2-40B4-BE49-F238E27FC236}">
                <a16:creationId xmlns:a16="http://schemas.microsoft.com/office/drawing/2014/main" id="{C8ADAA60-4563-4B4B-BC42-4F2BC920A27F}"/>
              </a:ext>
            </a:extLst>
          </p:cNvPr>
          <p:cNvSpPr>
            <a:spLocks noMove="1" noResize="1"/>
          </p:cNvSpPr>
          <p:nvPr/>
        </p:nvSpPr>
        <p:spPr>
          <a:xfrm>
            <a:off x="10088876" y="0"/>
            <a:ext cx="2103120" cy="6858000"/>
          </a:xfrm>
          <a:prstGeom prst="rect">
            <a:avLst/>
          </a:pr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5" name="Oval 14">
            <a:extLst>
              <a:ext uri="{FF2B5EF4-FFF2-40B4-BE49-F238E27FC236}">
                <a16:creationId xmlns:a16="http://schemas.microsoft.com/office/drawing/2014/main" id="{872482D3-3F84-4ABB-8313-BAB68DA66EFB}"/>
              </a:ext>
            </a:extLst>
          </p:cNvPr>
          <p:cNvSpPr>
            <a:spLocks noMove="1" noResize="1"/>
          </p:cNvSpPr>
          <p:nvPr/>
        </p:nvSpPr>
        <p:spPr>
          <a:xfrm>
            <a:off x="8915400" y="2358914"/>
            <a:ext cx="2140171" cy="2140171"/>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FFFFFF"/>
          </a:solidFill>
          <a:ln w="22229" cap="flat">
            <a:solidFill>
              <a:srgbClr val="36678C"/>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pic>
        <p:nvPicPr>
          <p:cNvPr id="6" name="Content Placeholder 4">
            <a:extLst>
              <a:ext uri="{FF2B5EF4-FFF2-40B4-BE49-F238E27FC236}">
                <a16:creationId xmlns:a16="http://schemas.microsoft.com/office/drawing/2014/main" id="{94604C44-2E15-43AE-A215-364D0FC50196}"/>
              </a:ext>
            </a:extLst>
          </p:cNvPr>
          <p:cNvPicPr>
            <a:picLocks noChangeAspect="1"/>
          </p:cNvPicPr>
          <p:nvPr/>
        </p:nvPicPr>
        <p:blipFill>
          <a:blip r:embed="rId2"/>
          <a:stretch>
            <a:fillRect/>
          </a:stretch>
        </p:blipFill>
        <p:spPr>
          <a:xfrm>
            <a:off x="9254441" y="3197656"/>
            <a:ext cx="1462089" cy="462686"/>
          </a:xfrm>
          <a:prstGeom prst="rect">
            <a:avLst/>
          </a:prstGeom>
          <a:noFill/>
          <a:ln cap="flat">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3">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4D871-3292-42F7-9E78-6150C9475294}"/>
              </a:ext>
            </a:extLst>
          </p:cNvPr>
          <p:cNvSpPr txBox="1">
            <a:spLocks noGrp="1"/>
          </p:cNvSpPr>
          <p:nvPr>
            <p:ph type="title"/>
          </p:nvPr>
        </p:nvSpPr>
        <p:spPr>
          <a:xfrm>
            <a:off x="1136425" y="627561"/>
            <a:ext cx="7474168" cy="1325559"/>
          </a:xfrm>
        </p:spPr>
        <p:txBody>
          <a:bodyPr/>
          <a:lstStyle/>
          <a:p>
            <a:pPr lvl="0"/>
            <a:r>
              <a:rPr lang="en-GB" sz="3200" b="1">
                <a:solidFill>
                  <a:srgbClr val="2F5597"/>
                </a:solidFill>
                <a:latin typeface="Calibri"/>
              </a:rPr>
              <a:t>An important notice:</a:t>
            </a:r>
            <a:br>
              <a:rPr lang="en-DE" sz="3200">
                <a:solidFill>
                  <a:srgbClr val="2F5597"/>
                </a:solidFill>
                <a:latin typeface="Calibri"/>
              </a:rPr>
            </a:br>
            <a:endParaRPr lang="en-DE" sz="3200">
              <a:solidFill>
                <a:srgbClr val="2F5597"/>
              </a:solidFill>
              <a:latin typeface="Calibri"/>
            </a:endParaRPr>
          </a:p>
        </p:txBody>
      </p:sp>
      <p:sp>
        <p:nvSpPr>
          <p:cNvPr id="3" name="Content Placeholder 9">
            <a:extLst>
              <a:ext uri="{FF2B5EF4-FFF2-40B4-BE49-F238E27FC236}">
                <a16:creationId xmlns:a16="http://schemas.microsoft.com/office/drawing/2014/main" id="{DC6A893F-AE0F-4872-99E8-BFA40BB41F73}"/>
              </a:ext>
            </a:extLst>
          </p:cNvPr>
          <p:cNvSpPr txBox="1">
            <a:spLocks noGrp="1"/>
          </p:cNvSpPr>
          <p:nvPr>
            <p:ph idx="1"/>
          </p:nvPr>
        </p:nvSpPr>
        <p:spPr>
          <a:xfrm>
            <a:off x="1136425" y="1235829"/>
            <a:ext cx="6716322" cy="3796149"/>
          </a:xfrm>
        </p:spPr>
        <p:txBody>
          <a:bodyPr anchor="ctr"/>
          <a:lstStyle/>
          <a:p>
            <a:pPr marL="0" lvl="0" indent="0">
              <a:buNone/>
            </a:pPr>
            <a:r>
              <a:rPr lang="en-GB"/>
              <a:t>For copyright reasons, we are unable to reproduce the IB’s study guide. The following information paraphrases the study guide.</a:t>
            </a:r>
          </a:p>
          <a:p>
            <a:pPr marL="0" lvl="0" indent="0">
              <a:buNone/>
            </a:pPr>
            <a:endParaRPr lang="en-DE"/>
          </a:p>
          <a:p>
            <a:pPr marL="0" lvl="0" indent="0">
              <a:buNone/>
            </a:pPr>
            <a:r>
              <a:rPr lang="en-GB"/>
              <a:t>For a full introduction to the course, teachers should consult the IB’s study guide.</a:t>
            </a:r>
            <a:endParaRPr lang="en-DE"/>
          </a:p>
          <a:p>
            <a:pPr lvl="0"/>
            <a:endParaRPr lang="en-US" sz="2400"/>
          </a:p>
        </p:txBody>
      </p:sp>
      <p:sp>
        <p:nvSpPr>
          <p:cNvPr id="4" name="Rectangle 12">
            <a:extLst>
              <a:ext uri="{FF2B5EF4-FFF2-40B4-BE49-F238E27FC236}">
                <a16:creationId xmlns:a16="http://schemas.microsoft.com/office/drawing/2014/main" id="{D2E58825-2A11-4CB1-9B4B-5E4BEEB348AA}"/>
              </a:ext>
            </a:extLst>
          </p:cNvPr>
          <p:cNvSpPr>
            <a:spLocks noMove="1" noResize="1"/>
          </p:cNvSpPr>
          <p:nvPr/>
        </p:nvSpPr>
        <p:spPr>
          <a:xfrm>
            <a:off x="10088876" y="0"/>
            <a:ext cx="2103120" cy="6858000"/>
          </a:xfrm>
          <a:prstGeom prst="rect">
            <a:avLst/>
          </a:pr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5" name="Oval 14">
            <a:extLst>
              <a:ext uri="{FF2B5EF4-FFF2-40B4-BE49-F238E27FC236}">
                <a16:creationId xmlns:a16="http://schemas.microsoft.com/office/drawing/2014/main" id="{58A0719D-A672-4BB6-848A-6F5B9C07A629}"/>
              </a:ext>
            </a:extLst>
          </p:cNvPr>
          <p:cNvSpPr>
            <a:spLocks noMove="1" noResize="1"/>
          </p:cNvSpPr>
          <p:nvPr/>
        </p:nvSpPr>
        <p:spPr>
          <a:xfrm>
            <a:off x="8915400" y="2358914"/>
            <a:ext cx="2140171" cy="2140171"/>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FFFFFF"/>
          </a:solidFill>
          <a:ln w="22229" cap="flat">
            <a:solidFill>
              <a:srgbClr val="36678C"/>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pic>
        <p:nvPicPr>
          <p:cNvPr id="6" name="Content Placeholder 4">
            <a:extLst>
              <a:ext uri="{FF2B5EF4-FFF2-40B4-BE49-F238E27FC236}">
                <a16:creationId xmlns:a16="http://schemas.microsoft.com/office/drawing/2014/main" id="{5B5984C4-02DF-4AD6-B96B-6C68B5B4C965}"/>
              </a:ext>
            </a:extLst>
          </p:cNvPr>
          <p:cNvPicPr>
            <a:picLocks noChangeAspect="1"/>
          </p:cNvPicPr>
          <p:nvPr/>
        </p:nvPicPr>
        <p:blipFill>
          <a:blip r:embed="rId2"/>
          <a:stretch>
            <a:fillRect/>
          </a:stretch>
        </p:blipFill>
        <p:spPr>
          <a:xfrm>
            <a:off x="9254441" y="3197656"/>
            <a:ext cx="1462089" cy="462686"/>
          </a:xfrm>
          <a:prstGeom prst="rect">
            <a:avLst/>
          </a:prstGeom>
          <a:noFill/>
          <a:ln cap="flat">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name="Slide19">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4F4AB-5E97-4661-919F-CEE8A0CB08FA}"/>
              </a:ext>
            </a:extLst>
          </p:cNvPr>
          <p:cNvSpPr txBox="1">
            <a:spLocks noGrp="1"/>
          </p:cNvSpPr>
          <p:nvPr>
            <p:ph type="title"/>
          </p:nvPr>
        </p:nvSpPr>
        <p:spPr>
          <a:xfrm>
            <a:off x="1136425" y="627561"/>
            <a:ext cx="7474168" cy="1325559"/>
          </a:xfrm>
        </p:spPr>
        <p:txBody>
          <a:bodyPr/>
          <a:lstStyle/>
          <a:p>
            <a:pPr lvl="0"/>
            <a:r>
              <a:rPr lang="en-GB" sz="3200" b="1">
                <a:solidFill>
                  <a:srgbClr val="2F5597"/>
                </a:solidFill>
                <a:latin typeface="Calibri"/>
              </a:rPr>
              <a:t>The learner portfolio</a:t>
            </a:r>
            <a:br>
              <a:rPr lang="en-DE"/>
            </a:br>
            <a:endParaRPr lang="en-DE"/>
          </a:p>
        </p:txBody>
      </p:sp>
      <p:sp>
        <p:nvSpPr>
          <p:cNvPr id="3" name="Content Placeholder 9">
            <a:extLst>
              <a:ext uri="{FF2B5EF4-FFF2-40B4-BE49-F238E27FC236}">
                <a16:creationId xmlns:a16="http://schemas.microsoft.com/office/drawing/2014/main" id="{B08FAD7D-9858-4F7F-8A6B-11F948ECD720}"/>
              </a:ext>
            </a:extLst>
          </p:cNvPr>
          <p:cNvSpPr txBox="1">
            <a:spLocks noGrp="1"/>
          </p:cNvSpPr>
          <p:nvPr>
            <p:ph idx="1"/>
          </p:nvPr>
        </p:nvSpPr>
        <p:spPr>
          <a:xfrm>
            <a:off x="1136425" y="1424470"/>
            <a:ext cx="7671669" cy="3729416"/>
          </a:xfrm>
        </p:spPr>
        <p:txBody>
          <a:bodyPr anchor="ctr"/>
          <a:lstStyle/>
          <a:p>
            <a:pPr marL="0" lvl="0" indent="0">
              <a:buNone/>
            </a:pPr>
            <a:endParaRPr lang="en-GB"/>
          </a:p>
          <a:p>
            <a:pPr marL="0" lvl="0" indent="0">
              <a:buNone/>
            </a:pPr>
            <a:r>
              <a:rPr lang="en-GB"/>
              <a:t>The learner portfolio is mandatory. However, it will not be assessed, nor will it be moderated. The learner portfolio is a space for students to reflect and to consolidate their learning. The learner portfolio is also intended to support students in preparing for assessment. It is regarded as an essential learning tool.</a:t>
            </a:r>
          </a:p>
          <a:p>
            <a:pPr marL="0" lvl="0" indent="0">
              <a:buNone/>
            </a:pPr>
            <a:endParaRPr lang="en-DE"/>
          </a:p>
          <a:p>
            <a:pPr lvl="0"/>
            <a:endParaRPr lang="en-US" sz="2400"/>
          </a:p>
        </p:txBody>
      </p:sp>
      <p:sp>
        <p:nvSpPr>
          <p:cNvPr id="4" name="Rectangle 12">
            <a:extLst>
              <a:ext uri="{FF2B5EF4-FFF2-40B4-BE49-F238E27FC236}">
                <a16:creationId xmlns:a16="http://schemas.microsoft.com/office/drawing/2014/main" id="{D60BDD52-280F-41CF-855D-6C7F795F2A70}"/>
              </a:ext>
            </a:extLst>
          </p:cNvPr>
          <p:cNvSpPr>
            <a:spLocks noMove="1" noResize="1"/>
          </p:cNvSpPr>
          <p:nvPr/>
        </p:nvSpPr>
        <p:spPr>
          <a:xfrm>
            <a:off x="10088876" y="0"/>
            <a:ext cx="2103120" cy="6858000"/>
          </a:xfrm>
          <a:prstGeom prst="rect">
            <a:avLst/>
          </a:pr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5" name="Oval 14">
            <a:extLst>
              <a:ext uri="{FF2B5EF4-FFF2-40B4-BE49-F238E27FC236}">
                <a16:creationId xmlns:a16="http://schemas.microsoft.com/office/drawing/2014/main" id="{0F1BD729-1C5E-4A02-B712-FC7458B776F1}"/>
              </a:ext>
            </a:extLst>
          </p:cNvPr>
          <p:cNvSpPr>
            <a:spLocks noMove="1" noResize="1"/>
          </p:cNvSpPr>
          <p:nvPr/>
        </p:nvSpPr>
        <p:spPr>
          <a:xfrm>
            <a:off x="8915400" y="2358914"/>
            <a:ext cx="2140171" cy="2140171"/>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FFFFFF"/>
          </a:solidFill>
          <a:ln w="22229" cap="flat">
            <a:solidFill>
              <a:srgbClr val="36678C"/>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pic>
        <p:nvPicPr>
          <p:cNvPr id="6" name="Content Placeholder 4">
            <a:extLst>
              <a:ext uri="{FF2B5EF4-FFF2-40B4-BE49-F238E27FC236}">
                <a16:creationId xmlns:a16="http://schemas.microsoft.com/office/drawing/2014/main" id="{F6925847-EB6B-4483-B76D-BE0A632EC7D5}"/>
              </a:ext>
            </a:extLst>
          </p:cNvPr>
          <p:cNvPicPr>
            <a:picLocks noChangeAspect="1"/>
          </p:cNvPicPr>
          <p:nvPr/>
        </p:nvPicPr>
        <p:blipFill>
          <a:blip r:embed="rId2"/>
          <a:stretch>
            <a:fillRect/>
          </a:stretch>
        </p:blipFill>
        <p:spPr>
          <a:xfrm>
            <a:off x="9254441" y="3197656"/>
            <a:ext cx="1462089" cy="462686"/>
          </a:xfrm>
          <a:prstGeom prst="rect">
            <a:avLst/>
          </a:prstGeom>
          <a:noFill/>
          <a:ln cap="flat">
            <a:noFill/>
          </a:ln>
        </p:spPr>
      </p:pic>
      <p:pic>
        <p:nvPicPr>
          <p:cNvPr id="7" name="Picture 3">
            <a:extLst>
              <a:ext uri="{FF2B5EF4-FFF2-40B4-BE49-F238E27FC236}">
                <a16:creationId xmlns:a16="http://schemas.microsoft.com/office/drawing/2014/main" id="{E0805E90-C21A-43A4-A0D9-12A2891B4D88}"/>
              </a:ext>
            </a:extLst>
          </p:cNvPr>
          <p:cNvPicPr>
            <a:picLocks noChangeAspect="1"/>
          </p:cNvPicPr>
          <p:nvPr/>
        </p:nvPicPr>
        <p:blipFill>
          <a:blip r:embed="rId2"/>
          <a:stretch>
            <a:fillRect/>
          </a:stretch>
        </p:blipFill>
        <p:spPr>
          <a:xfrm>
            <a:off x="3227758" y="4677640"/>
            <a:ext cx="3009903" cy="952503"/>
          </a:xfrm>
          <a:prstGeom prst="rect">
            <a:avLst/>
          </a:prstGeom>
          <a:noFill/>
          <a:ln cap="flat">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4">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EB3F5E-AF33-4B43-8CC2-789DCFC693AD}"/>
              </a:ext>
            </a:extLst>
          </p:cNvPr>
          <p:cNvSpPr txBox="1">
            <a:spLocks noGrp="1"/>
          </p:cNvSpPr>
          <p:nvPr>
            <p:ph type="title"/>
          </p:nvPr>
        </p:nvSpPr>
        <p:spPr>
          <a:xfrm>
            <a:off x="1136425" y="627561"/>
            <a:ext cx="1673269" cy="608258"/>
          </a:xfrm>
        </p:spPr>
        <p:txBody>
          <a:bodyPr/>
          <a:lstStyle/>
          <a:p>
            <a:pPr lvl="0"/>
            <a:r>
              <a:rPr lang="en-GB" sz="4000" b="1">
                <a:solidFill>
                  <a:srgbClr val="2F5597"/>
                </a:solidFill>
                <a:latin typeface="Calibri"/>
              </a:rPr>
              <a:t>Aims</a:t>
            </a:r>
            <a:br>
              <a:rPr lang="en-DE" sz="4000"/>
            </a:br>
            <a:endParaRPr lang="en-DE" sz="4000"/>
          </a:p>
        </p:txBody>
      </p:sp>
      <p:sp>
        <p:nvSpPr>
          <p:cNvPr id="3" name="Content Placeholder 9">
            <a:extLst>
              <a:ext uri="{FF2B5EF4-FFF2-40B4-BE49-F238E27FC236}">
                <a16:creationId xmlns:a16="http://schemas.microsoft.com/office/drawing/2014/main" id="{DE4C3E3A-7EF8-48C2-8799-CA66F792CA39}"/>
              </a:ext>
            </a:extLst>
          </p:cNvPr>
          <p:cNvSpPr txBox="1">
            <a:spLocks noGrp="1"/>
          </p:cNvSpPr>
          <p:nvPr>
            <p:ph idx="1"/>
          </p:nvPr>
        </p:nvSpPr>
        <p:spPr>
          <a:xfrm>
            <a:off x="565263" y="1047399"/>
            <a:ext cx="8623066" cy="5469776"/>
          </a:xfrm>
        </p:spPr>
        <p:txBody>
          <a:bodyPr anchor="ctr"/>
          <a:lstStyle/>
          <a:p>
            <a:pPr marL="0" lvl="0" indent="0">
              <a:lnSpc>
                <a:spcPct val="70000"/>
              </a:lnSpc>
              <a:buNone/>
            </a:pPr>
            <a:r>
              <a:rPr lang="en-GB" sz="2000" b="1"/>
              <a:t>Teachers (and students) should be aware of the course aims. Course planning should be underpinned by these aims. There are 8 aims that enable students to:</a:t>
            </a:r>
            <a:endParaRPr lang="en-DE" sz="2000" b="1"/>
          </a:p>
          <a:p>
            <a:pPr lvl="0">
              <a:lnSpc>
                <a:spcPct val="70000"/>
              </a:lnSpc>
            </a:pPr>
            <a:r>
              <a:rPr lang="en-GB" sz="2000"/>
              <a:t>Develop awareness and understanding of different text types across space and time</a:t>
            </a:r>
            <a:endParaRPr lang="en-DE" sz="2000"/>
          </a:p>
          <a:p>
            <a:pPr lvl="0">
              <a:lnSpc>
                <a:spcPct val="70000"/>
              </a:lnSpc>
            </a:pPr>
            <a:r>
              <a:rPr lang="en-GB" sz="2000"/>
              <a:t>Develop skills in reading, writing, listening, speaking, viewing, and presenting</a:t>
            </a:r>
            <a:endParaRPr lang="en-DE" sz="2000"/>
          </a:p>
          <a:p>
            <a:pPr lvl="0">
              <a:lnSpc>
                <a:spcPct val="70000"/>
              </a:lnSpc>
            </a:pPr>
            <a:r>
              <a:rPr lang="en-GB" sz="2000"/>
              <a:t>Develop interpretative skills, including understanding, critical evaluation, and analysis</a:t>
            </a:r>
            <a:endParaRPr lang="en-DE" sz="2000"/>
          </a:p>
          <a:p>
            <a:pPr lvl="0">
              <a:lnSpc>
                <a:spcPct val="70000"/>
              </a:lnSpc>
            </a:pPr>
            <a:r>
              <a:rPr lang="en-GB" sz="2000"/>
              <a:t>Develop an aesthetic sensibility, understanding that texts may elicit pluralistic understandings</a:t>
            </a:r>
            <a:endParaRPr lang="en-DE" sz="2000"/>
          </a:p>
          <a:p>
            <a:pPr lvl="0">
              <a:lnSpc>
                <a:spcPct val="70000"/>
              </a:lnSpc>
            </a:pPr>
            <a:r>
              <a:rPr lang="en-GB" sz="2000"/>
              <a:t>Understand that texts acquire meaning in social, cultural, and temporal contexts, and that this contributes to pluralistic meanings</a:t>
            </a:r>
            <a:endParaRPr lang="en-DE" sz="2000"/>
          </a:p>
          <a:p>
            <a:pPr lvl="0">
              <a:lnSpc>
                <a:spcPct val="70000"/>
              </a:lnSpc>
            </a:pPr>
            <a:r>
              <a:rPr lang="en-GB" sz="2000"/>
              <a:t>Understand the relationship and interconnections between studies in this discipline and studies in other disciplines</a:t>
            </a:r>
            <a:endParaRPr lang="en-DE" sz="2000"/>
          </a:p>
          <a:p>
            <a:pPr lvl="0">
              <a:lnSpc>
                <a:spcPct val="70000"/>
              </a:lnSpc>
            </a:pPr>
            <a:r>
              <a:rPr lang="en-GB" sz="2000"/>
              <a:t>Develop skills in communication and collaboration, with opportunities for creativity</a:t>
            </a:r>
            <a:endParaRPr lang="en-DE" sz="2000"/>
          </a:p>
          <a:p>
            <a:pPr lvl="0">
              <a:lnSpc>
                <a:spcPct val="70000"/>
              </a:lnSpc>
            </a:pPr>
            <a:r>
              <a:rPr lang="en-GB" sz="2000"/>
              <a:t>Become lifelong learners, fostering interest and enjoyment of language and literature.</a:t>
            </a:r>
            <a:endParaRPr lang="en-DE" sz="2000"/>
          </a:p>
          <a:p>
            <a:pPr lvl="0">
              <a:lnSpc>
                <a:spcPct val="70000"/>
              </a:lnSpc>
            </a:pPr>
            <a:endParaRPr lang="en-US" sz="1300"/>
          </a:p>
        </p:txBody>
      </p:sp>
      <p:sp>
        <p:nvSpPr>
          <p:cNvPr id="4" name="Rectangle 12">
            <a:extLst>
              <a:ext uri="{FF2B5EF4-FFF2-40B4-BE49-F238E27FC236}">
                <a16:creationId xmlns:a16="http://schemas.microsoft.com/office/drawing/2014/main" id="{9EFF52A6-BAF3-4EB9-BECE-AD07A97C6C6B}"/>
              </a:ext>
            </a:extLst>
          </p:cNvPr>
          <p:cNvSpPr>
            <a:spLocks noMove="1" noResize="1"/>
          </p:cNvSpPr>
          <p:nvPr/>
        </p:nvSpPr>
        <p:spPr>
          <a:xfrm>
            <a:off x="10088876" y="0"/>
            <a:ext cx="2103120" cy="6858000"/>
          </a:xfrm>
          <a:prstGeom prst="rect">
            <a:avLst/>
          </a:pr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5" name="Oval 14">
            <a:extLst>
              <a:ext uri="{FF2B5EF4-FFF2-40B4-BE49-F238E27FC236}">
                <a16:creationId xmlns:a16="http://schemas.microsoft.com/office/drawing/2014/main" id="{D94AF8FD-7290-4F88-8382-56CF04063128}"/>
              </a:ext>
            </a:extLst>
          </p:cNvPr>
          <p:cNvSpPr>
            <a:spLocks noMove="1" noResize="1"/>
          </p:cNvSpPr>
          <p:nvPr/>
        </p:nvSpPr>
        <p:spPr>
          <a:xfrm>
            <a:off x="8915400" y="2358914"/>
            <a:ext cx="2140171" cy="2140171"/>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FFFFFF"/>
          </a:solidFill>
          <a:ln w="22229" cap="flat">
            <a:solidFill>
              <a:srgbClr val="36678C"/>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pic>
        <p:nvPicPr>
          <p:cNvPr id="6" name="Content Placeholder 4">
            <a:extLst>
              <a:ext uri="{FF2B5EF4-FFF2-40B4-BE49-F238E27FC236}">
                <a16:creationId xmlns:a16="http://schemas.microsoft.com/office/drawing/2014/main" id="{5440D0FC-2125-4046-98CE-74240763B09C}"/>
              </a:ext>
            </a:extLst>
          </p:cNvPr>
          <p:cNvPicPr>
            <a:picLocks noChangeAspect="1"/>
          </p:cNvPicPr>
          <p:nvPr/>
        </p:nvPicPr>
        <p:blipFill>
          <a:blip r:embed="rId2"/>
          <a:stretch>
            <a:fillRect/>
          </a:stretch>
        </p:blipFill>
        <p:spPr>
          <a:xfrm>
            <a:off x="9254441" y="3197656"/>
            <a:ext cx="1462089" cy="462686"/>
          </a:xfrm>
          <a:prstGeom prst="rect">
            <a:avLst/>
          </a:prstGeom>
          <a:noFill/>
          <a:ln cap="flat">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5">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7C90E-4A08-43B4-98DD-57F735EDF53E}"/>
              </a:ext>
            </a:extLst>
          </p:cNvPr>
          <p:cNvSpPr txBox="1">
            <a:spLocks noGrp="1"/>
          </p:cNvSpPr>
          <p:nvPr>
            <p:ph type="title"/>
          </p:nvPr>
        </p:nvSpPr>
        <p:spPr>
          <a:xfrm>
            <a:off x="1086682" y="627561"/>
            <a:ext cx="6122502" cy="863303"/>
          </a:xfrm>
        </p:spPr>
        <p:txBody>
          <a:bodyPr/>
          <a:lstStyle/>
          <a:p>
            <a:pPr lvl="0"/>
            <a:r>
              <a:rPr lang="en-GB" sz="4000" b="1">
                <a:solidFill>
                  <a:srgbClr val="2F5597"/>
                </a:solidFill>
                <a:latin typeface="Calibri"/>
              </a:rPr>
              <a:t>Syllabus Outline</a:t>
            </a:r>
            <a:br>
              <a:rPr lang="en-DE" sz="4000"/>
            </a:br>
            <a:endParaRPr lang="en-DE" sz="4000"/>
          </a:p>
        </p:txBody>
      </p:sp>
      <p:sp>
        <p:nvSpPr>
          <p:cNvPr id="3" name="Content Placeholder 9">
            <a:extLst>
              <a:ext uri="{FF2B5EF4-FFF2-40B4-BE49-F238E27FC236}">
                <a16:creationId xmlns:a16="http://schemas.microsoft.com/office/drawing/2014/main" id="{269ABB6D-700D-4A7F-BEE6-DD0C8B7D5B6A}"/>
              </a:ext>
            </a:extLst>
          </p:cNvPr>
          <p:cNvSpPr txBox="1">
            <a:spLocks noGrp="1"/>
          </p:cNvSpPr>
          <p:nvPr>
            <p:ph idx="1"/>
          </p:nvPr>
        </p:nvSpPr>
        <p:spPr>
          <a:xfrm>
            <a:off x="854762" y="1293848"/>
            <a:ext cx="7639876" cy="4841912"/>
          </a:xfrm>
        </p:spPr>
        <p:txBody>
          <a:bodyPr anchor="ctr"/>
          <a:lstStyle/>
          <a:p>
            <a:pPr marL="0" lvl="0" indent="0">
              <a:lnSpc>
                <a:spcPct val="70000"/>
              </a:lnSpc>
              <a:buNone/>
            </a:pPr>
            <a:r>
              <a:rPr lang="en-GB" sz="2000"/>
              <a:t>The course has </a:t>
            </a:r>
            <a:r>
              <a:rPr lang="en-GB" sz="2000" b="1"/>
              <a:t>3</a:t>
            </a:r>
            <a:r>
              <a:rPr lang="en-GB" sz="2000"/>
              <a:t> </a:t>
            </a:r>
            <a:r>
              <a:rPr lang="en-GB" sz="2000" b="1"/>
              <a:t>areas of exploration</a:t>
            </a:r>
            <a:r>
              <a:rPr lang="en-GB" sz="2000"/>
              <a:t>. These areas of exploration are key to framing and structuring a course of study. These areas of exploration are called:</a:t>
            </a:r>
          </a:p>
          <a:p>
            <a:pPr marL="0" lvl="0" indent="0">
              <a:lnSpc>
                <a:spcPct val="70000"/>
              </a:lnSpc>
              <a:buNone/>
            </a:pPr>
            <a:endParaRPr lang="en-DE" sz="2000"/>
          </a:p>
          <a:p>
            <a:pPr lvl="0">
              <a:lnSpc>
                <a:spcPct val="70000"/>
              </a:lnSpc>
            </a:pPr>
            <a:r>
              <a:rPr lang="en-GB" sz="2000" b="1"/>
              <a:t>Readers, writers and texts</a:t>
            </a:r>
            <a:endParaRPr lang="en-DE" sz="2000"/>
          </a:p>
          <a:p>
            <a:pPr lvl="0">
              <a:lnSpc>
                <a:spcPct val="70000"/>
              </a:lnSpc>
            </a:pPr>
            <a:r>
              <a:rPr lang="en-GB" sz="2000" b="1"/>
              <a:t>Time and space</a:t>
            </a:r>
            <a:endParaRPr lang="en-DE" sz="2000"/>
          </a:p>
          <a:p>
            <a:pPr lvl="0">
              <a:lnSpc>
                <a:spcPct val="70000"/>
              </a:lnSpc>
            </a:pPr>
            <a:r>
              <a:rPr lang="en-GB" sz="2000" b="1"/>
              <a:t>Intertextuality: connecting texts</a:t>
            </a:r>
          </a:p>
          <a:p>
            <a:pPr lvl="0">
              <a:lnSpc>
                <a:spcPct val="70000"/>
              </a:lnSpc>
            </a:pPr>
            <a:endParaRPr lang="en-DE" sz="2000"/>
          </a:p>
          <a:p>
            <a:pPr marL="0" lvl="0" indent="0">
              <a:lnSpc>
                <a:spcPct val="70000"/>
              </a:lnSpc>
              <a:buNone/>
            </a:pPr>
            <a:r>
              <a:rPr lang="en-GB" sz="2000"/>
              <a:t>A recommended course of study at HL is 240 hours, and 150 hours at SL. Teachers should balance the time given to each area of study, whilst recognising that each area of study is not discrete, and that there is likely to be overlap between each area of study.</a:t>
            </a:r>
          </a:p>
          <a:p>
            <a:pPr marL="0" lvl="0" indent="0">
              <a:lnSpc>
                <a:spcPct val="70000"/>
              </a:lnSpc>
              <a:buNone/>
            </a:pPr>
            <a:endParaRPr lang="en-DE" sz="2000"/>
          </a:p>
          <a:p>
            <a:pPr marL="0" lvl="0" indent="0">
              <a:lnSpc>
                <a:spcPct val="70000"/>
              </a:lnSpc>
              <a:buNone/>
            </a:pPr>
            <a:r>
              <a:rPr lang="en-GB" sz="2000"/>
              <a:t>The areas of study have been designed sequentially, although teachers may design their courses in a variety of ways to reflect the interrelationships between each area of study.</a:t>
            </a:r>
            <a:endParaRPr lang="en-DE" sz="2000"/>
          </a:p>
          <a:p>
            <a:pPr lvl="0">
              <a:lnSpc>
                <a:spcPct val="70000"/>
              </a:lnSpc>
            </a:pPr>
            <a:endParaRPr lang="en-US" sz="2000"/>
          </a:p>
        </p:txBody>
      </p:sp>
      <p:sp>
        <p:nvSpPr>
          <p:cNvPr id="4" name="Rectangle 12">
            <a:extLst>
              <a:ext uri="{FF2B5EF4-FFF2-40B4-BE49-F238E27FC236}">
                <a16:creationId xmlns:a16="http://schemas.microsoft.com/office/drawing/2014/main" id="{A7E08FF4-1FB3-49D5-ADE2-74118AC8AAB8}"/>
              </a:ext>
            </a:extLst>
          </p:cNvPr>
          <p:cNvSpPr>
            <a:spLocks noMove="1" noResize="1"/>
          </p:cNvSpPr>
          <p:nvPr/>
        </p:nvSpPr>
        <p:spPr>
          <a:xfrm>
            <a:off x="10088876" y="0"/>
            <a:ext cx="2103120" cy="6858000"/>
          </a:xfrm>
          <a:prstGeom prst="rect">
            <a:avLst/>
          </a:pr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5" name="Oval 14">
            <a:extLst>
              <a:ext uri="{FF2B5EF4-FFF2-40B4-BE49-F238E27FC236}">
                <a16:creationId xmlns:a16="http://schemas.microsoft.com/office/drawing/2014/main" id="{10BA168E-EC00-4240-A3D1-0EA05DDDA174}"/>
              </a:ext>
            </a:extLst>
          </p:cNvPr>
          <p:cNvSpPr>
            <a:spLocks noMove="1" noResize="1"/>
          </p:cNvSpPr>
          <p:nvPr/>
        </p:nvSpPr>
        <p:spPr>
          <a:xfrm>
            <a:off x="8915400" y="2358914"/>
            <a:ext cx="2140171" cy="2140171"/>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FFFFFF"/>
          </a:solidFill>
          <a:ln w="22229" cap="flat">
            <a:solidFill>
              <a:srgbClr val="36678C"/>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pic>
        <p:nvPicPr>
          <p:cNvPr id="6" name="Content Placeholder 4">
            <a:extLst>
              <a:ext uri="{FF2B5EF4-FFF2-40B4-BE49-F238E27FC236}">
                <a16:creationId xmlns:a16="http://schemas.microsoft.com/office/drawing/2014/main" id="{BFC57178-FE67-455E-BD7D-2598F2C9B56F}"/>
              </a:ext>
            </a:extLst>
          </p:cNvPr>
          <p:cNvPicPr>
            <a:picLocks noChangeAspect="1"/>
          </p:cNvPicPr>
          <p:nvPr/>
        </p:nvPicPr>
        <p:blipFill>
          <a:blip r:embed="rId2"/>
          <a:stretch>
            <a:fillRect/>
          </a:stretch>
        </p:blipFill>
        <p:spPr>
          <a:xfrm>
            <a:off x="9254441" y="3197656"/>
            <a:ext cx="1462089" cy="462686"/>
          </a:xfrm>
          <a:prstGeom prst="rect">
            <a:avLst/>
          </a:prstGeom>
          <a:noFill/>
          <a:ln cap="flat">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6">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43FA6-C2B2-49E6-A894-19A03FF00ABB}"/>
              </a:ext>
            </a:extLst>
          </p:cNvPr>
          <p:cNvSpPr txBox="1">
            <a:spLocks noGrp="1"/>
          </p:cNvSpPr>
          <p:nvPr>
            <p:ph type="title"/>
          </p:nvPr>
        </p:nvSpPr>
        <p:spPr>
          <a:xfrm>
            <a:off x="821634" y="212040"/>
            <a:ext cx="5784576" cy="1272204"/>
          </a:xfrm>
        </p:spPr>
        <p:txBody>
          <a:bodyPr/>
          <a:lstStyle/>
          <a:p>
            <a:pPr lvl="0"/>
            <a:br>
              <a:rPr lang="en-GB" sz="3200" b="1">
                <a:latin typeface="Calibri"/>
              </a:rPr>
            </a:br>
            <a:br>
              <a:rPr lang="en-GB" sz="3200" b="1">
                <a:latin typeface="Calibri"/>
              </a:rPr>
            </a:br>
            <a:r>
              <a:rPr lang="en-GB" sz="3200" b="1">
                <a:solidFill>
                  <a:srgbClr val="2F5597"/>
                </a:solidFill>
                <a:latin typeface="Calibri"/>
              </a:rPr>
              <a:t>Areas of Exploration</a:t>
            </a:r>
            <a:br>
              <a:rPr lang="en-GB" sz="3200" b="1">
                <a:solidFill>
                  <a:srgbClr val="2F5597"/>
                </a:solidFill>
                <a:latin typeface="Calibri"/>
              </a:rPr>
            </a:br>
            <a:br>
              <a:rPr lang="en-DE" sz="3200">
                <a:solidFill>
                  <a:srgbClr val="2F5597"/>
                </a:solidFill>
                <a:latin typeface="Calibri"/>
              </a:rPr>
            </a:br>
            <a:r>
              <a:rPr lang="en-GB" sz="3200" b="1">
                <a:solidFill>
                  <a:srgbClr val="2F5597"/>
                </a:solidFill>
                <a:latin typeface="Calibri"/>
              </a:rPr>
              <a:t>Readers, writers and texts</a:t>
            </a:r>
            <a:br>
              <a:rPr lang="en-DE" sz="4000"/>
            </a:br>
            <a:endParaRPr lang="en-DE" sz="4000"/>
          </a:p>
        </p:txBody>
      </p:sp>
      <p:sp>
        <p:nvSpPr>
          <p:cNvPr id="3" name="Content Placeholder 9">
            <a:extLst>
              <a:ext uri="{FF2B5EF4-FFF2-40B4-BE49-F238E27FC236}">
                <a16:creationId xmlns:a16="http://schemas.microsoft.com/office/drawing/2014/main" id="{7C9D2C4B-36C5-44B8-AAD9-88A902C51B81}"/>
              </a:ext>
            </a:extLst>
          </p:cNvPr>
          <p:cNvSpPr txBox="1">
            <a:spLocks noGrp="1"/>
          </p:cNvSpPr>
          <p:nvPr>
            <p:ph idx="1"/>
          </p:nvPr>
        </p:nvSpPr>
        <p:spPr>
          <a:xfrm>
            <a:off x="669231" y="1716155"/>
            <a:ext cx="8196471" cy="4012624"/>
          </a:xfrm>
        </p:spPr>
        <p:txBody>
          <a:bodyPr anchor="ctr"/>
          <a:lstStyle/>
          <a:p>
            <a:pPr marL="0" lvl="0" indent="0">
              <a:buNone/>
            </a:pPr>
            <a:r>
              <a:rPr lang="en-GB"/>
              <a:t>The focus is on both non-literary texts and literary works. Texts and works should come from a range of sources. Students consider how language creates meanings, emphasising, through close reading, the choices writers make. In addition, students come to understand that contexts of production and reception influence meanings.</a:t>
            </a:r>
            <a:endParaRPr lang="en-DE"/>
          </a:p>
          <a:p>
            <a:pPr lvl="0"/>
            <a:endParaRPr lang="en-US" sz="2400"/>
          </a:p>
        </p:txBody>
      </p:sp>
      <p:sp>
        <p:nvSpPr>
          <p:cNvPr id="4" name="Rectangle 12">
            <a:extLst>
              <a:ext uri="{FF2B5EF4-FFF2-40B4-BE49-F238E27FC236}">
                <a16:creationId xmlns:a16="http://schemas.microsoft.com/office/drawing/2014/main" id="{842B9716-B0A9-46D7-BA20-9A2411825480}"/>
              </a:ext>
            </a:extLst>
          </p:cNvPr>
          <p:cNvSpPr>
            <a:spLocks noMove="1" noResize="1"/>
          </p:cNvSpPr>
          <p:nvPr/>
        </p:nvSpPr>
        <p:spPr>
          <a:xfrm>
            <a:off x="10088876" y="0"/>
            <a:ext cx="2103120" cy="6858000"/>
          </a:xfrm>
          <a:prstGeom prst="rect">
            <a:avLst/>
          </a:pr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5" name="Oval 14">
            <a:extLst>
              <a:ext uri="{FF2B5EF4-FFF2-40B4-BE49-F238E27FC236}">
                <a16:creationId xmlns:a16="http://schemas.microsoft.com/office/drawing/2014/main" id="{F02BD3A7-6AFD-44AF-9B2D-F8DCF6C9B2F6}"/>
              </a:ext>
            </a:extLst>
          </p:cNvPr>
          <p:cNvSpPr>
            <a:spLocks noMove="1" noResize="1"/>
          </p:cNvSpPr>
          <p:nvPr/>
        </p:nvSpPr>
        <p:spPr>
          <a:xfrm>
            <a:off x="8915400" y="2358914"/>
            <a:ext cx="2140171" cy="2140171"/>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FFFFFF"/>
          </a:solidFill>
          <a:ln w="22229" cap="flat">
            <a:solidFill>
              <a:srgbClr val="36678C"/>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pic>
        <p:nvPicPr>
          <p:cNvPr id="6" name="Content Placeholder 4">
            <a:extLst>
              <a:ext uri="{FF2B5EF4-FFF2-40B4-BE49-F238E27FC236}">
                <a16:creationId xmlns:a16="http://schemas.microsoft.com/office/drawing/2014/main" id="{80A444D1-D42B-4459-8E06-371636688ABF}"/>
              </a:ext>
            </a:extLst>
          </p:cNvPr>
          <p:cNvPicPr>
            <a:picLocks noChangeAspect="1"/>
          </p:cNvPicPr>
          <p:nvPr/>
        </p:nvPicPr>
        <p:blipFill>
          <a:blip r:embed="rId2"/>
          <a:stretch>
            <a:fillRect/>
          </a:stretch>
        </p:blipFill>
        <p:spPr>
          <a:xfrm>
            <a:off x="9254441" y="3197656"/>
            <a:ext cx="1462089" cy="462686"/>
          </a:xfrm>
          <a:prstGeom prst="rect">
            <a:avLst/>
          </a:prstGeom>
          <a:noFill/>
          <a:ln cap="flat">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7">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5AA89-DDDF-4047-8A79-46CA22E26482}"/>
              </a:ext>
            </a:extLst>
          </p:cNvPr>
          <p:cNvSpPr txBox="1">
            <a:spLocks noGrp="1"/>
          </p:cNvSpPr>
          <p:nvPr>
            <p:ph type="title"/>
          </p:nvPr>
        </p:nvSpPr>
        <p:spPr>
          <a:xfrm>
            <a:off x="1136425" y="251789"/>
            <a:ext cx="7474168" cy="1701332"/>
          </a:xfrm>
        </p:spPr>
        <p:txBody>
          <a:bodyPr>
            <a:noAutofit/>
          </a:bodyPr>
          <a:lstStyle/>
          <a:p>
            <a:pPr lvl="0"/>
            <a:r>
              <a:rPr lang="en-GB" sz="3200" b="1">
                <a:solidFill>
                  <a:srgbClr val="2F5597"/>
                </a:solidFill>
                <a:latin typeface="Calibri"/>
              </a:rPr>
              <a:t>Areas of Exploration</a:t>
            </a:r>
            <a:br>
              <a:rPr lang="en-GB" sz="3200" b="1">
                <a:solidFill>
                  <a:srgbClr val="2F5597"/>
                </a:solidFill>
                <a:latin typeface="Calibri"/>
              </a:rPr>
            </a:br>
            <a:br>
              <a:rPr lang="en-DE" sz="3200">
                <a:solidFill>
                  <a:srgbClr val="2F5597"/>
                </a:solidFill>
                <a:latin typeface="Calibri"/>
              </a:rPr>
            </a:br>
            <a:r>
              <a:rPr lang="en-GB" sz="3200" b="1">
                <a:solidFill>
                  <a:srgbClr val="2F5597"/>
                </a:solidFill>
                <a:latin typeface="Calibri"/>
              </a:rPr>
              <a:t>Time and space</a:t>
            </a:r>
            <a:br>
              <a:rPr lang="en-DE" sz="3200">
                <a:solidFill>
                  <a:srgbClr val="2F5597"/>
                </a:solidFill>
              </a:rPr>
            </a:br>
            <a:endParaRPr lang="en-DE" sz="3200">
              <a:solidFill>
                <a:srgbClr val="2F5597"/>
              </a:solidFill>
            </a:endParaRPr>
          </a:p>
        </p:txBody>
      </p:sp>
      <p:sp>
        <p:nvSpPr>
          <p:cNvPr id="3" name="Content Placeholder 9">
            <a:extLst>
              <a:ext uri="{FF2B5EF4-FFF2-40B4-BE49-F238E27FC236}">
                <a16:creationId xmlns:a16="http://schemas.microsoft.com/office/drawing/2014/main" id="{F502026A-C005-4562-910C-24DF42F6E7CA}"/>
              </a:ext>
            </a:extLst>
          </p:cNvPr>
          <p:cNvSpPr txBox="1">
            <a:spLocks noGrp="1"/>
          </p:cNvSpPr>
          <p:nvPr>
            <p:ph idx="1"/>
          </p:nvPr>
        </p:nvSpPr>
        <p:spPr>
          <a:xfrm>
            <a:off x="1136425" y="1953130"/>
            <a:ext cx="7556994" cy="4315154"/>
          </a:xfrm>
        </p:spPr>
        <p:txBody>
          <a:bodyPr anchor="ctr"/>
          <a:lstStyle/>
          <a:p>
            <a:pPr marL="0" lvl="0" indent="0">
              <a:lnSpc>
                <a:spcPct val="80000"/>
              </a:lnSpc>
              <a:buNone/>
            </a:pPr>
            <a:endParaRPr lang="en-GB" sz="2600"/>
          </a:p>
          <a:p>
            <a:pPr marL="0" lvl="0" indent="0">
              <a:lnSpc>
                <a:spcPct val="80000"/>
              </a:lnSpc>
              <a:buNone/>
            </a:pPr>
            <a:r>
              <a:rPr lang="en-GB" sz="2600"/>
              <a:t>The focus is on both non-literary texts and literary works. Texts and works should come from a range of sources. The emphasis is on things like time, space, culture, society, and politics, where students consider the ways in which such contextual factors influence meanings in texts and works. Students understand that texts and works are shaped by and, in turn, shape their contexts. Students also understand that ideas and concerns potentially transcend time, whilst being contested within and between historical periods, and within and between cultural space.</a:t>
            </a:r>
            <a:endParaRPr lang="en-DE" sz="2600"/>
          </a:p>
          <a:p>
            <a:pPr lvl="0">
              <a:lnSpc>
                <a:spcPct val="80000"/>
              </a:lnSpc>
            </a:pPr>
            <a:endParaRPr lang="en-US" sz="2200"/>
          </a:p>
        </p:txBody>
      </p:sp>
      <p:sp>
        <p:nvSpPr>
          <p:cNvPr id="4" name="Rectangle 12">
            <a:extLst>
              <a:ext uri="{FF2B5EF4-FFF2-40B4-BE49-F238E27FC236}">
                <a16:creationId xmlns:a16="http://schemas.microsoft.com/office/drawing/2014/main" id="{620C6FB4-53F0-416C-A7A3-73B41599E69B}"/>
              </a:ext>
            </a:extLst>
          </p:cNvPr>
          <p:cNvSpPr>
            <a:spLocks noMove="1" noResize="1"/>
          </p:cNvSpPr>
          <p:nvPr/>
        </p:nvSpPr>
        <p:spPr>
          <a:xfrm>
            <a:off x="10088876" y="0"/>
            <a:ext cx="2103120" cy="6858000"/>
          </a:xfrm>
          <a:prstGeom prst="rect">
            <a:avLst/>
          </a:pr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5" name="Oval 14">
            <a:extLst>
              <a:ext uri="{FF2B5EF4-FFF2-40B4-BE49-F238E27FC236}">
                <a16:creationId xmlns:a16="http://schemas.microsoft.com/office/drawing/2014/main" id="{CB34C733-E434-4C06-BB0E-B425E3A9DC70}"/>
              </a:ext>
            </a:extLst>
          </p:cNvPr>
          <p:cNvSpPr>
            <a:spLocks noMove="1" noResize="1"/>
          </p:cNvSpPr>
          <p:nvPr/>
        </p:nvSpPr>
        <p:spPr>
          <a:xfrm>
            <a:off x="8915400" y="2358914"/>
            <a:ext cx="2140171" cy="2140171"/>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FFFFFF"/>
          </a:solidFill>
          <a:ln w="22229" cap="flat">
            <a:solidFill>
              <a:srgbClr val="36678C"/>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pic>
        <p:nvPicPr>
          <p:cNvPr id="6" name="Content Placeholder 4">
            <a:extLst>
              <a:ext uri="{FF2B5EF4-FFF2-40B4-BE49-F238E27FC236}">
                <a16:creationId xmlns:a16="http://schemas.microsoft.com/office/drawing/2014/main" id="{C4449F8B-D4C0-40BF-B312-EC255459DC05}"/>
              </a:ext>
            </a:extLst>
          </p:cNvPr>
          <p:cNvPicPr>
            <a:picLocks noChangeAspect="1"/>
          </p:cNvPicPr>
          <p:nvPr/>
        </p:nvPicPr>
        <p:blipFill>
          <a:blip r:embed="rId2"/>
          <a:stretch>
            <a:fillRect/>
          </a:stretch>
        </p:blipFill>
        <p:spPr>
          <a:xfrm>
            <a:off x="9254441" y="3197656"/>
            <a:ext cx="1462089" cy="462686"/>
          </a:xfrm>
          <a:prstGeom prst="rect">
            <a:avLst/>
          </a:prstGeom>
          <a:noFill/>
          <a:ln cap="flat">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8">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8D2A6-619E-4241-8464-AABEF101DA40}"/>
              </a:ext>
            </a:extLst>
          </p:cNvPr>
          <p:cNvSpPr txBox="1">
            <a:spLocks noGrp="1"/>
          </p:cNvSpPr>
          <p:nvPr>
            <p:ph type="title"/>
          </p:nvPr>
        </p:nvSpPr>
        <p:spPr>
          <a:xfrm>
            <a:off x="1020415" y="410821"/>
            <a:ext cx="7719392" cy="1099931"/>
          </a:xfrm>
        </p:spPr>
        <p:txBody>
          <a:bodyPr/>
          <a:lstStyle/>
          <a:p>
            <a:pPr lvl="0"/>
            <a:br>
              <a:rPr lang="en-GB" sz="3200" b="1">
                <a:latin typeface="Calibri"/>
              </a:rPr>
            </a:br>
            <a:r>
              <a:rPr lang="en-GB" sz="3200" b="1">
                <a:solidFill>
                  <a:srgbClr val="2F5597"/>
                </a:solidFill>
                <a:latin typeface="Calibri"/>
              </a:rPr>
              <a:t>Areas of Exploration</a:t>
            </a:r>
            <a:br>
              <a:rPr lang="en-GB" sz="3200" b="1">
                <a:solidFill>
                  <a:srgbClr val="2F5597"/>
                </a:solidFill>
                <a:latin typeface="Calibri"/>
              </a:rPr>
            </a:br>
            <a:br>
              <a:rPr lang="en-DE" sz="3200" b="1">
                <a:solidFill>
                  <a:srgbClr val="2F5597"/>
                </a:solidFill>
                <a:latin typeface="Calibri"/>
              </a:rPr>
            </a:br>
            <a:r>
              <a:rPr lang="en-GB" sz="3200" b="1">
                <a:solidFill>
                  <a:srgbClr val="2F5597"/>
                </a:solidFill>
                <a:latin typeface="Calibri"/>
              </a:rPr>
              <a:t>Intertextuality: connecting texts</a:t>
            </a:r>
            <a:br>
              <a:rPr lang="en-DE" sz="4000"/>
            </a:br>
            <a:endParaRPr lang="en-DE" sz="4000"/>
          </a:p>
        </p:txBody>
      </p:sp>
      <p:sp>
        <p:nvSpPr>
          <p:cNvPr id="3" name="Content Placeholder 9">
            <a:extLst>
              <a:ext uri="{FF2B5EF4-FFF2-40B4-BE49-F238E27FC236}">
                <a16:creationId xmlns:a16="http://schemas.microsoft.com/office/drawing/2014/main" id="{C9DACFB6-8780-45DF-BD04-F845FA06E551}"/>
              </a:ext>
            </a:extLst>
          </p:cNvPr>
          <p:cNvSpPr txBox="1">
            <a:spLocks noGrp="1"/>
          </p:cNvSpPr>
          <p:nvPr>
            <p:ph idx="1"/>
          </p:nvPr>
        </p:nvSpPr>
        <p:spPr>
          <a:xfrm>
            <a:off x="1136425" y="1596889"/>
            <a:ext cx="7603382" cy="4131899"/>
          </a:xfrm>
        </p:spPr>
        <p:txBody>
          <a:bodyPr anchor="ctr"/>
          <a:lstStyle/>
          <a:p>
            <a:pPr marL="0" lvl="0" indent="0">
              <a:lnSpc>
                <a:spcPct val="80000"/>
              </a:lnSpc>
              <a:buNone/>
            </a:pPr>
            <a:endParaRPr lang="en-GB" sz="2600"/>
          </a:p>
          <a:p>
            <a:pPr marL="0" lvl="0" indent="0">
              <a:lnSpc>
                <a:spcPct val="80000"/>
              </a:lnSpc>
              <a:buNone/>
            </a:pPr>
            <a:r>
              <a:rPr lang="en-GB" sz="2600"/>
              <a:t>The focus is on both non-literary texts and literary works. Texts and works should come from a range of sources. The key emphasis is on making comparisons. Students understand that texts and works may have particular qualities, but that they also exist in dialogic conversation with other texts and works. Understanding this dynamic exchange between texts and works within spatial, temporal, cultural, social, and aesthetic contexts enhances how students understand and appreciate texts and works.</a:t>
            </a:r>
            <a:endParaRPr lang="en-US" sz="2200"/>
          </a:p>
        </p:txBody>
      </p:sp>
      <p:sp>
        <p:nvSpPr>
          <p:cNvPr id="4" name="Rectangle 12">
            <a:extLst>
              <a:ext uri="{FF2B5EF4-FFF2-40B4-BE49-F238E27FC236}">
                <a16:creationId xmlns:a16="http://schemas.microsoft.com/office/drawing/2014/main" id="{C231B2A7-4A6C-4F16-B067-6FBC249A9BA0}"/>
              </a:ext>
            </a:extLst>
          </p:cNvPr>
          <p:cNvSpPr>
            <a:spLocks noMove="1" noResize="1"/>
          </p:cNvSpPr>
          <p:nvPr/>
        </p:nvSpPr>
        <p:spPr>
          <a:xfrm>
            <a:off x="10088876" y="0"/>
            <a:ext cx="2103120" cy="6858000"/>
          </a:xfrm>
          <a:prstGeom prst="rect">
            <a:avLst/>
          </a:pr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5" name="Oval 14">
            <a:extLst>
              <a:ext uri="{FF2B5EF4-FFF2-40B4-BE49-F238E27FC236}">
                <a16:creationId xmlns:a16="http://schemas.microsoft.com/office/drawing/2014/main" id="{29709B7E-F0BE-4469-A0B7-EDA52B93D7FA}"/>
              </a:ext>
            </a:extLst>
          </p:cNvPr>
          <p:cNvSpPr>
            <a:spLocks noMove="1" noResize="1"/>
          </p:cNvSpPr>
          <p:nvPr/>
        </p:nvSpPr>
        <p:spPr>
          <a:xfrm>
            <a:off x="8915400" y="2358914"/>
            <a:ext cx="2140171" cy="2140171"/>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FFFFFF"/>
          </a:solidFill>
          <a:ln w="22229" cap="flat">
            <a:solidFill>
              <a:srgbClr val="36678C"/>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pic>
        <p:nvPicPr>
          <p:cNvPr id="6" name="Content Placeholder 4">
            <a:extLst>
              <a:ext uri="{FF2B5EF4-FFF2-40B4-BE49-F238E27FC236}">
                <a16:creationId xmlns:a16="http://schemas.microsoft.com/office/drawing/2014/main" id="{DF975B81-D73B-4395-9A09-12CA0E7F9F85}"/>
              </a:ext>
            </a:extLst>
          </p:cNvPr>
          <p:cNvPicPr>
            <a:picLocks noChangeAspect="1"/>
          </p:cNvPicPr>
          <p:nvPr/>
        </p:nvPicPr>
        <p:blipFill>
          <a:blip r:embed="rId2"/>
          <a:stretch>
            <a:fillRect/>
          </a:stretch>
        </p:blipFill>
        <p:spPr>
          <a:xfrm>
            <a:off x="9254441" y="3197656"/>
            <a:ext cx="1462089" cy="462686"/>
          </a:xfrm>
          <a:prstGeom prst="rect">
            <a:avLst/>
          </a:prstGeom>
          <a:noFill/>
          <a:ln cap="flat">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9">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EAC60-4B5D-4000-B066-7E11C0F3673A}"/>
              </a:ext>
            </a:extLst>
          </p:cNvPr>
          <p:cNvSpPr txBox="1">
            <a:spLocks noGrp="1"/>
          </p:cNvSpPr>
          <p:nvPr>
            <p:ph type="title"/>
          </p:nvPr>
        </p:nvSpPr>
        <p:spPr>
          <a:xfrm>
            <a:off x="1136425" y="627561"/>
            <a:ext cx="7474168" cy="501648"/>
          </a:xfrm>
        </p:spPr>
        <p:txBody>
          <a:bodyPr/>
          <a:lstStyle/>
          <a:p>
            <a:pPr lvl="0"/>
            <a:br>
              <a:rPr lang="en-GB" sz="2900" b="1">
                <a:latin typeface="Calibri"/>
              </a:rPr>
            </a:br>
            <a:r>
              <a:rPr lang="en-GB" sz="2900" b="1">
                <a:solidFill>
                  <a:srgbClr val="2F5597"/>
                </a:solidFill>
                <a:latin typeface="Calibri"/>
              </a:rPr>
              <a:t>Conceptual understanding</a:t>
            </a:r>
            <a:br>
              <a:rPr lang="en-DE" sz="4000"/>
            </a:br>
            <a:endParaRPr lang="en-DE" sz="4000"/>
          </a:p>
        </p:txBody>
      </p:sp>
      <p:sp>
        <p:nvSpPr>
          <p:cNvPr id="3" name="Content Placeholder 9">
            <a:extLst>
              <a:ext uri="{FF2B5EF4-FFF2-40B4-BE49-F238E27FC236}">
                <a16:creationId xmlns:a16="http://schemas.microsoft.com/office/drawing/2014/main" id="{5114C612-075D-4A95-9F9E-D0CF8DDEA1A4}"/>
              </a:ext>
            </a:extLst>
          </p:cNvPr>
          <p:cNvSpPr txBox="1">
            <a:spLocks noGrp="1"/>
          </p:cNvSpPr>
          <p:nvPr>
            <p:ph idx="1"/>
          </p:nvPr>
        </p:nvSpPr>
        <p:spPr>
          <a:xfrm>
            <a:off x="1136425" y="1205947"/>
            <a:ext cx="7474168" cy="5493029"/>
          </a:xfrm>
        </p:spPr>
        <p:txBody>
          <a:bodyPr anchor="ctr"/>
          <a:lstStyle/>
          <a:p>
            <a:pPr marL="0" lvl="0" indent="0">
              <a:lnSpc>
                <a:spcPct val="70000"/>
              </a:lnSpc>
              <a:buNone/>
            </a:pPr>
            <a:r>
              <a:rPr lang="en-GB" sz="2600"/>
              <a:t>Concepts help students to establish connections across the three areas of interaction and between other academic disciplines, enhancing learning, and promoting critical thinking and international mindedness. There are 7 concepts that teachers should embed across a course of study. These are:</a:t>
            </a:r>
          </a:p>
          <a:p>
            <a:pPr marL="0" lvl="0" indent="0">
              <a:lnSpc>
                <a:spcPct val="70000"/>
              </a:lnSpc>
              <a:buNone/>
            </a:pPr>
            <a:endParaRPr lang="en-DE" sz="2600"/>
          </a:p>
          <a:p>
            <a:pPr lvl="0">
              <a:lnSpc>
                <a:spcPct val="70000"/>
              </a:lnSpc>
            </a:pPr>
            <a:r>
              <a:rPr lang="en-GB" sz="2600"/>
              <a:t>Identity</a:t>
            </a:r>
            <a:endParaRPr lang="en-DE" sz="2600"/>
          </a:p>
          <a:p>
            <a:pPr lvl="0">
              <a:lnSpc>
                <a:spcPct val="70000"/>
              </a:lnSpc>
            </a:pPr>
            <a:r>
              <a:rPr lang="en-GB" sz="2600"/>
              <a:t>Culture</a:t>
            </a:r>
            <a:endParaRPr lang="en-DE" sz="2600"/>
          </a:p>
          <a:p>
            <a:pPr lvl="0">
              <a:lnSpc>
                <a:spcPct val="70000"/>
              </a:lnSpc>
            </a:pPr>
            <a:r>
              <a:rPr lang="en-GB" sz="2600"/>
              <a:t>Creativity</a:t>
            </a:r>
            <a:endParaRPr lang="en-DE" sz="2600"/>
          </a:p>
          <a:p>
            <a:pPr lvl="0">
              <a:lnSpc>
                <a:spcPct val="70000"/>
              </a:lnSpc>
            </a:pPr>
            <a:r>
              <a:rPr lang="en-GB" sz="2600"/>
              <a:t>Communication</a:t>
            </a:r>
            <a:endParaRPr lang="en-DE" sz="2600"/>
          </a:p>
          <a:p>
            <a:pPr lvl="0">
              <a:lnSpc>
                <a:spcPct val="70000"/>
              </a:lnSpc>
            </a:pPr>
            <a:r>
              <a:rPr lang="en-GB" sz="2600"/>
              <a:t>Perspective</a:t>
            </a:r>
            <a:endParaRPr lang="en-DE" sz="2600"/>
          </a:p>
          <a:p>
            <a:pPr lvl="0">
              <a:lnSpc>
                <a:spcPct val="70000"/>
              </a:lnSpc>
            </a:pPr>
            <a:r>
              <a:rPr lang="en-GB" sz="2600"/>
              <a:t>Transformation</a:t>
            </a:r>
            <a:endParaRPr lang="en-DE" sz="2600"/>
          </a:p>
          <a:p>
            <a:pPr lvl="0">
              <a:lnSpc>
                <a:spcPct val="70000"/>
              </a:lnSpc>
            </a:pPr>
            <a:r>
              <a:rPr lang="en-GB" sz="2600"/>
              <a:t>Representation</a:t>
            </a:r>
            <a:endParaRPr lang="en-DE" sz="2600"/>
          </a:p>
          <a:p>
            <a:pPr lvl="0">
              <a:lnSpc>
                <a:spcPct val="70000"/>
              </a:lnSpc>
            </a:pPr>
            <a:endParaRPr lang="en-US" sz="2200"/>
          </a:p>
        </p:txBody>
      </p:sp>
      <p:sp>
        <p:nvSpPr>
          <p:cNvPr id="4" name="Rectangle 12">
            <a:extLst>
              <a:ext uri="{FF2B5EF4-FFF2-40B4-BE49-F238E27FC236}">
                <a16:creationId xmlns:a16="http://schemas.microsoft.com/office/drawing/2014/main" id="{B5C81E17-ED54-4614-A958-A24EB40DA77A}"/>
              </a:ext>
            </a:extLst>
          </p:cNvPr>
          <p:cNvSpPr>
            <a:spLocks noMove="1" noResize="1"/>
          </p:cNvSpPr>
          <p:nvPr/>
        </p:nvSpPr>
        <p:spPr>
          <a:xfrm>
            <a:off x="10088876" y="0"/>
            <a:ext cx="2103120" cy="6858000"/>
          </a:xfrm>
          <a:prstGeom prst="rect">
            <a:avLst/>
          </a:pr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5" name="Oval 14">
            <a:extLst>
              <a:ext uri="{FF2B5EF4-FFF2-40B4-BE49-F238E27FC236}">
                <a16:creationId xmlns:a16="http://schemas.microsoft.com/office/drawing/2014/main" id="{8BB95B43-7CC6-4D59-BFD7-8709332BFC91}"/>
              </a:ext>
            </a:extLst>
          </p:cNvPr>
          <p:cNvSpPr>
            <a:spLocks noMove="1" noResize="1"/>
          </p:cNvSpPr>
          <p:nvPr/>
        </p:nvSpPr>
        <p:spPr>
          <a:xfrm>
            <a:off x="8915400" y="2358914"/>
            <a:ext cx="2140171" cy="2140171"/>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FFFFFF"/>
          </a:solidFill>
          <a:ln w="22229" cap="flat">
            <a:solidFill>
              <a:srgbClr val="36678C"/>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pic>
        <p:nvPicPr>
          <p:cNvPr id="6" name="Content Placeholder 4">
            <a:extLst>
              <a:ext uri="{FF2B5EF4-FFF2-40B4-BE49-F238E27FC236}">
                <a16:creationId xmlns:a16="http://schemas.microsoft.com/office/drawing/2014/main" id="{14D18320-8F1D-4584-867A-CB75749699BD}"/>
              </a:ext>
            </a:extLst>
          </p:cNvPr>
          <p:cNvPicPr>
            <a:picLocks noChangeAspect="1"/>
          </p:cNvPicPr>
          <p:nvPr/>
        </p:nvPicPr>
        <p:blipFill>
          <a:blip r:embed="rId2"/>
          <a:stretch>
            <a:fillRect/>
          </a:stretch>
        </p:blipFill>
        <p:spPr>
          <a:xfrm>
            <a:off x="9254441" y="3197656"/>
            <a:ext cx="1462089" cy="462686"/>
          </a:xfrm>
          <a:prstGeom prst="rect">
            <a:avLst/>
          </a:prstGeom>
          <a:noFill/>
          <a:ln cap="flat">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10">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D19AF-6416-4440-A090-B35E0E98936F}"/>
              </a:ext>
            </a:extLst>
          </p:cNvPr>
          <p:cNvSpPr txBox="1">
            <a:spLocks noGrp="1"/>
          </p:cNvSpPr>
          <p:nvPr>
            <p:ph type="title"/>
          </p:nvPr>
        </p:nvSpPr>
        <p:spPr>
          <a:xfrm>
            <a:off x="1136425" y="627561"/>
            <a:ext cx="7474168" cy="501648"/>
          </a:xfrm>
        </p:spPr>
        <p:txBody>
          <a:bodyPr/>
          <a:lstStyle/>
          <a:p>
            <a:pPr lvl="0"/>
            <a:br>
              <a:rPr lang="en-GB" sz="3200" b="1">
                <a:latin typeface="Calibri"/>
              </a:rPr>
            </a:br>
            <a:r>
              <a:rPr lang="en-GB" sz="3200" b="1">
                <a:solidFill>
                  <a:srgbClr val="2F5597"/>
                </a:solidFill>
                <a:latin typeface="Calibri"/>
              </a:rPr>
              <a:t>Further principles of course design (i)</a:t>
            </a:r>
            <a:br>
              <a:rPr lang="en-DE" sz="4000">
                <a:solidFill>
                  <a:srgbClr val="2F5597"/>
                </a:solidFill>
              </a:rPr>
            </a:br>
            <a:endParaRPr lang="en-DE" sz="4000">
              <a:solidFill>
                <a:srgbClr val="2F5597"/>
              </a:solidFill>
            </a:endParaRPr>
          </a:p>
        </p:txBody>
      </p:sp>
      <p:sp>
        <p:nvSpPr>
          <p:cNvPr id="3" name="Content Placeholder 9">
            <a:extLst>
              <a:ext uri="{FF2B5EF4-FFF2-40B4-BE49-F238E27FC236}">
                <a16:creationId xmlns:a16="http://schemas.microsoft.com/office/drawing/2014/main" id="{18395BD1-27F8-48B6-85A7-01D55D076A4C}"/>
              </a:ext>
            </a:extLst>
          </p:cNvPr>
          <p:cNvSpPr txBox="1">
            <a:spLocks noGrp="1"/>
          </p:cNvSpPr>
          <p:nvPr>
            <p:ph idx="1"/>
          </p:nvPr>
        </p:nvSpPr>
        <p:spPr>
          <a:xfrm>
            <a:off x="1136425" y="1472348"/>
            <a:ext cx="7663019" cy="4941701"/>
          </a:xfrm>
        </p:spPr>
        <p:txBody>
          <a:bodyPr anchor="ctr"/>
          <a:lstStyle/>
          <a:p>
            <a:pPr marL="0" lvl="0" indent="0">
              <a:lnSpc>
                <a:spcPct val="70000"/>
              </a:lnSpc>
              <a:buNone/>
            </a:pPr>
            <a:r>
              <a:rPr lang="en-GB" sz="2600"/>
              <a:t>The areas of interaction and concepts provide a framework for course design. These interrelate and overlap in complex, non-discrete ways. In planning a course of study, teachers should (additionally) be guided by the following concerns:</a:t>
            </a:r>
          </a:p>
          <a:p>
            <a:pPr marL="0" lvl="0" indent="0">
              <a:lnSpc>
                <a:spcPct val="70000"/>
              </a:lnSpc>
              <a:buNone/>
            </a:pPr>
            <a:endParaRPr lang="en-DE" sz="2600"/>
          </a:p>
          <a:p>
            <a:pPr lvl="0">
              <a:lnSpc>
                <a:spcPct val="70000"/>
              </a:lnSpc>
            </a:pPr>
            <a:r>
              <a:rPr lang="en-GB" sz="2600" b="1"/>
              <a:t>Variety</a:t>
            </a:r>
            <a:r>
              <a:rPr lang="en-GB" sz="2600"/>
              <a:t> – Texts and literary works should be varied and heterogeneous, including a range of forms from different places and times, representing a plurality of voices and perspectives</a:t>
            </a:r>
            <a:endParaRPr lang="en-DE" sz="2600"/>
          </a:p>
          <a:p>
            <a:pPr lvl="0">
              <a:lnSpc>
                <a:spcPct val="70000"/>
              </a:lnSpc>
            </a:pPr>
            <a:r>
              <a:rPr lang="en-GB" sz="2600" b="1"/>
              <a:t>Integration </a:t>
            </a:r>
            <a:r>
              <a:rPr lang="en-GB" sz="2600"/>
              <a:t>– Teachers should link the areas of integration and concepts, creating cohesion across the course. Teachers should also link the assessment components, recognising the transference of skills between different assessed components</a:t>
            </a:r>
            <a:endParaRPr lang="en-DE" sz="2600"/>
          </a:p>
          <a:p>
            <a:pPr lvl="0">
              <a:lnSpc>
                <a:spcPct val="70000"/>
              </a:lnSpc>
            </a:pPr>
            <a:endParaRPr lang="en-US" sz="2200"/>
          </a:p>
        </p:txBody>
      </p:sp>
      <p:sp>
        <p:nvSpPr>
          <p:cNvPr id="4" name="Rectangle 12">
            <a:extLst>
              <a:ext uri="{FF2B5EF4-FFF2-40B4-BE49-F238E27FC236}">
                <a16:creationId xmlns:a16="http://schemas.microsoft.com/office/drawing/2014/main" id="{24FF9493-FC91-4479-9B16-0095B6BB5164}"/>
              </a:ext>
            </a:extLst>
          </p:cNvPr>
          <p:cNvSpPr>
            <a:spLocks noMove="1" noResize="1"/>
          </p:cNvSpPr>
          <p:nvPr/>
        </p:nvSpPr>
        <p:spPr>
          <a:xfrm>
            <a:off x="10088876" y="0"/>
            <a:ext cx="2103120" cy="6858000"/>
          </a:xfrm>
          <a:prstGeom prst="rect">
            <a:avLst/>
          </a:pr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5" name="Oval 14">
            <a:extLst>
              <a:ext uri="{FF2B5EF4-FFF2-40B4-BE49-F238E27FC236}">
                <a16:creationId xmlns:a16="http://schemas.microsoft.com/office/drawing/2014/main" id="{BA6FB78D-0E8E-4FBE-9474-B3A78C0B3AB9}"/>
              </a:ext>
            </a:extLst>
          </p:cNvPr>
          <p:cNvSpPr>
            <a:spLocks noMove="1" noResize="1"/>
          </p:cNvSpPr>
          <p:nvPr/>
        </p:nvSpPr>
        <p:spPr>
          <a:xfrm>
            <a:off x="8915400" y="2358914"/>
            <a:ext cx="2140171" cy="2140171"/>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FFFFFF"/>
          </a:solidFill>
          <a:ln w="22229" cap="flat">
            <a:solidFill>
              <a:srgbClr val="36678C"/>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pic>
        <p:nvPicPr>
          <p:cNvPr id="6" name="Content Placeholder 4">
            <a:extLst>
              <a:ext uri="{FF2B5EF4-FFF2-40B4-BE49-F238E27FC236}">
                <a16:creationId xmlns:a16="http://schemas.microsoft.com/office/drawing/2014/main" id="{C7EBAB1B-246B-4C65-B0DE-D0F71A6F2EBD}"/>
              </a:ext>
            </a:extLst>
          </p:cNvPr>
          <p:cNvPicPr>
            <a:picLocks noChangeAspect="1"/>
          </p:cNvPicPr>
          <p:nvPr/>
        </p:nvPicPr>
        <p:blipFill>
          <a:blip r:embed="rId2"/>
          <a:stretch>
            <a:fillRect/>
          </a:stretch>
        </p:blipFill>
        <p:spPr>
          <a:xfrm>
            <a:off x="9254441" y="3197656"/>
            <a:ext cx="1462089" cy="462686"/>
          </a:xfrm>
          <a:prstGeom prst="rect">
            <a:avLst/>
          </a:prstGeom>
          <a:noFill/>
          <a:ln cap="flat">
            <a:noFill/>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TotalTime>
  <Words>1996</Words>
  <Application>Microsoft Office PowerPoint</Application>
  <PresentationFormat>Widescreen</PresentationFormat>
  <Paragraphs>107</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 English A: Language and Literature</vt:lpstr>
      <vt:lpstr>An important notice: </vt:lpstr>
      <vt:lpstr>Aims </vt:lpstr>
      <vt:lpstr>Syllabus Outline </vt:lpstr>
      <vt:lpstr>  Areas of Exploration  Readers, writers and texts </vt:lpstr>
      <vt:lpstr>Areas of Exploration  Time and space </vt:lpstr>
      <vt:lpstr> Areas of Exploration  Intertextuality: connecting texts </vt:lpstr>
      <vt:lpstr> Conceptual understanding </vt:lpstr>
      <vt:lpstr> Further principles of course design (i) </vt:lpstr>
      <vt:lpstr> Further principles of course design (ii) </vt:lpstr>
      <vt:lpstr>  Selection of texts: General </vt:lpstr>
      <vt:lpstr> Selection of texts: SL </vt:lpstr>
      <vt:lpstr> Selection of texts: HL </vt:lpstr>
      <vt:lpstr> Selection of texts: important caveats </vt:lpstr>
      <vt:lpstr> Selection of texts: What is a work? </vt:lpstr>
      <vt:lpstr> Assessment SL </vt:lpstr>
      <vt:lpstr>  Assessment HL (i)  </vt:lpstr>
      <vt:lpstr>  Assessment HL (ii)  </vt:lpstr>
      <vt:lpstr> The relationship between texts and assessment: further important considerations </vt:lpstr>
      <vt:lpstr>The learner portfolio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McIntyre</dc:creator>
  <cp:lastModifiedBy>David McIntyre</cp:lastModifiedBy>
  <cp:revision>15</cp:revision>
  <dcterms:created xsi:type="dcterms:W3CDTF">2019-03-08T07:38:12Z</dcterms:created>
  <dcterms:modified xsi:type="dcterms:W3CDTF">2019-04-17T15:59:40Z</dcterms:modified>
</cp:coreProperties>
</file>