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318B-4C31-7A42-B551-4DBFEA46EB4A}" type="datetimeFigureOut">
              <a:rPr lang="en-US" smtClean="0"/>
              <a:t>21/6/2012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99AF-4241-104B-8624-CEE14738F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4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318B-4C31-7A42-B551-4DBFEA46EB4A}" type="datetimeFigureOut">
              <a:rPr lang="en-US" smtClean="0"/>
              <a:t>21/6/2012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99AF-4241-104B-8624-CEE14738F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318B-4C31-7A42-B551-4DBFEA46EB4A}" type="datetimeFigureOut">
              <a:rPr lang="en-US" smtClean="0"/>
              <a:t>21/6/2012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99AF-4241-104B-8624-CEE14738F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88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318B-4C31-7A42-B551-4DBFEA46EB4A}" type="datetimeFigureOut">
              <a:rPr lang="en-US" smtClean="0"/>
              <a:t>21/6/2012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99AF-4241-104B-8624-CEE14738F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03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318B-4C31-7A42-B551-4DBFEA46EB4A}" type="datetimeFigureOut">
              <a:rPr lang="en-US" smtClean="0"/>
              <a:t>21/6/2012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99AF-4241-104B-8624-CEE14738F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9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318B-4C31-7A42-B551-4DBFEA46EB4A}" type="datetimeFigureOut">
              <a:rPr lang="en-US" smtClean="0"/>
              <a:t>21/6/2012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99AF-4241-104B-8624-CEE14738F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83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318B-4C31-7A42-B551-4DBFEA46EB4A}" type="datetimeFigureOut">
              <a:rPr lang="en-US" smtClean="0"/>
              <a:t>21/6/2012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99AF-4241-104B-8624-CEE14738F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208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318B-4C31-7A42-B551-4DBFEA46EB4A}" type="datetimeFigureOut">
              <a:rPr lang="en-US" smtClean="0"/>
              <a:t>21/6/2012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99AF-4241-104B-8624-CEE14738F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41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318B-4C31-7A42-B551-4DBFEA46EB4A}" type="datetimeFigureOut">
              <a:rPr lang="en-US" smtClean="0"/>
              <a:t>21/6/2012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99AF-4241-104B-8624-CEE14738F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139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318B-4C31-7A42-B551-4DBFEA46EB4A}" type="datetimeFigureOut">
              <a:rPr lang="en-US" smtClean="0"/>
              <a:t>21/6/2012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99AF-4241-104B-8624-CEE14738F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8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318B-4C31-7A42-B551-4DBFEA46EB4A}" type="datetimeFigureOut">
              <a:rPr lang="en-US" smtClean="0"/>
              <a:t>21/6/2012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99AF-4241-104B-8624-CEE14738F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69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0318B-4C31-7A42-B551-4DBFEA46EB4A}" type="datetimeFigureOut">
              <a:rPr lang="en-US" smtClean="0"/>
              <a:t>21/6/2012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C99AF-4241-104B-8624-CEE14738F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7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 conflict diamond </a:t>
            </a:r>
            <a:br>
              <a:rPr lang="en-US" dirty="0" smtClean="0"/>
            </a:br>
            <a:r>
              <a:rPr lang="en-US" dirty="0" smtClean="0"/>
              <a:t>awareness ads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093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blooddiamond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1" r="1301"/>
          <a:stretch>
            <a:fillRect/>
          </a:stretch>
        </p:blipFill>
        <p:spPr>
          <a:xfrm>
            <a:off x="457200" y="658813"/>
            <a:ext cx="8229600" cy="5467350"/>
          </a:xfrm>
        </p:spPr>
      </p:pic>
    </p:spTree>
    <p:extLst>
      <p:ext uri="{BB962C8B-B14F-4D97-AF65-F5344CB8AC3E}">
        <p14:creationId xmlns:p14="http://schemas.microsoft.com/office/powerpoint/2010/main" val="889889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29970"/>
            <a:ext cx="8229600" cy="5325035"/>
          </a:xfrm>
        </p:spPr>
      </p:pic>
    </p:spTree>
    <p:extLst>
      <p:ext uri="{BB962C8B-B14F-4D97-AF65-F5344CB8AC3E}">
        <p14:creationId xmlns:p14="http://schemas.microsoft.com/office/powerpoint/2010/main" val="1470465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30250"/>
            <a:ext cx="8229600" cy="5324475"/>
          </a:xfrm>
        </p:spPr>
      </p:pic>
    </p:spTree>
    <p:extLst>
      <p:ext uri="{BB962C8B-B14F-4D97-AF65-F5344CB8AC3E}">
        <p14:creationId xmlns:p14="http://schemas.microsoft.com/office/powerpoint/2010/main" val="425332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</Words>
  <Application>Microsoft Macintosh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3 conflict diamond  awareness ads</vt:lpstr>
      <vt:lpstr>PowerPoint Presentation</vt:lpstr>
      <vt:lpstr>PowerPoint Presentation</vt:lpstr>
      <vt:lpstr>PowerPoint Presentation</vt:lpstr>
    </vt:vector>
  </TitlesOfParts>
  <Company>Teaching Heads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conflict diamond  awareness ads</dc:title>
  <dc:creator>Brad Philpot</dc:creator>
  <cp:lastModifiedBy>Brad Philpot</cp:lastModifiedBy>
  <cp:revision>3</cp:revision>
  <dcterms:created xsi:type="dcterms:W3CDTF">2012-06-21T12:56:47Z</dcterms:created>
  <dcterms:modified xsi:type="dcterms:W3CDTF">2012-06-21T13:27:40Z</dcterms:modified>
</cp:coreProperties>
</file>